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323" r:id="rId3"/>
    <p:sldId id="324" r:id="rId4"/>
    <p:sldId id="325" r:id="rId5"/>
    <p:sldId id="326" r:id="rId6"/>
    <p:sldId id="344" r:id="rId7"/>
    <p:sldId id="327" r:id="rId8"/>
    <p:sldId id="347" r:id="rId9"/>
    <p:sldId id="348" r:id="rId10"/>
    <p:sldId id="349" r:id="rId11"/>
    <p:sldId id="381" r:id="rId12"/>
    <p:sldId id="350" r:id="rId13"/>
    <p:sldId id="330" r:id="rId14"/>
    <p:sldId id="383" r:id="rId15"/>
    <p:sldId id="331" r:id="rId16"/>
    <p:sldId id="332" r:id="rId17"/>
    <p:sldId id="334" r:id="rId18"/>
    <p:sldId id="333" r:id="rId19"/>
    <p:sldId id="335" r:id="rId20"/>
    <p:sldId id="338" r:id="rId21"/>
    <p:sldId id="336" r:id="rId22"/>
    <p:sldId id="382" r:id="rId23"/>
    <p:sldId id="337" r:id="rId24"/>
    <p:sldId id="339" r:id="rId25"/>
    <p:sldId id="340" r:id="rId26"/>
    <p:sldId id="384" r:id="rId27"/>
    <p:sldId id="345" r:id="rId28"/>
    <p:sldId id="328" r:id="rId29"/>
    <p:sldId id="369" r:id="rId30"/>
    <p:sldId id="370" r:id="rId31"/>
    <p:sldId id="371" r:id="rId32"/>
    <p:sldId id="372" r:id="rId33"/>
    <p:sldId id="329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43" r:id="rId43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8" autoAdjust="0"/>
    <p:restoredTop sz="9466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D763A-78EF-4AF5-B118-160A307699E1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3435CE78-3FF3-493B-8437-49B0CE2413D6}">
      <dgm:prSet phldrT="[Text]" custT="1"/>
      <dgm:spPr/>
      <dgm:t>
        <a:bodyPr/>
        <a:lstStyle/>
        <a:p>
          <a:pPr algn="ctr"/>
          <a:r>
            <a:rPr lang="en-MY" sz="2800" dirty="0" smtClean="0"/>
            <a:t>ASET</a:t>
          </a:r>
          <a:r>
            <a:rPr lang="en-MY" sz="2400" dirty="0" smtClean="0"/>
            <a:t> </a:t>
          </a:r>
          <a:r>
            <a:rPr lang="en-MY" sz="2800" dirty="0" smtClean="0"/>
            <a:t>KERAJAAN</a:t>
          </a:r>
          <a:endParaRPr lang="en-MY" sz="2400" dirty="0"/>
        </a:p>
      </dgm:t>
    </dgm:pt>
    <dgm:pt modelId="{50AE8542-0054-49C0-B7E0-664F14939878}" type="parTrans" cxnId="{0D0D786A-7A08-42EB-998E-928A6573DA28}">
      <dgm:prSet/>
      <dgm:spPr/>
      <dgm:t>
        <a:bodyPr/>
        <a:lstStyle/>
        <a:p>
          <a:endParaRPr lang="en-MY" sz="3200"/>
        </a:p>
      </dgm:t>
    </dgm:pt>
    <dgm:pt modelId="{7AA6CCFF-4D83-4FA3-A882-F4CC2894AFD6}" type="sibTrans" cxnId="{0D0D786A-7A08-42EB-998E-928A6573DA28}">
      <dgm:prSet/>
      <dgm:spPr/>
      <dgm:t>
        <a:bodyPr/>
        <a:lstStyle/>
        <a:p>
          <a:endParaRPr lang="en-MY" sz="3200"/>
        </a:p>
      </dgm:t>
    </dgm:pt>
    <dgm:pt modelId="{617C112E-B352-48EA-8CE0-27D90EE92311}">
      <dgm:prSet phldrT="[Text]" custT="1"/>
      <dgm:spPr/>
      <dgm:t>
        <a:bodyPr/>
        <a:lstStyle/>
        <a:p>
          <a:r>
            <a:rPr lang="en-MY" sz="1400" dirty="0" smtClean="0"/>
            <a:t>A01 - </a:t>
          </a:r>
          <a:r>
            <a:rPr lang="en-MY" sz="1400" dirty="0" err="1" smtClean="0"/>
            <a:t>Tunai</a:t>
          </a:r>
          <a:r>
            <a:rPr lang="en-MY" sz="1400" dirty="0" smtClean="0"/>
            <a:t> </a:t>
          </a:r>
          <a:r>
            <a:rPr lang="en-MY" sz="1400" dirty="0" err="1" smtClean="0"/>
            <a:t>dan</a:t>
          </a:r>
          <a:r>
            <a:rPr lang="en-MY" sz="1400" dirty="0" smtClean="0"/>
            <a:t> </a:t>
          </a:r>
          <a:r>
            <a:rPr lang="en-MY" sz="1400" dirty="0" err="1" smtClean="0"/>
            <a:t>Kesetaraan</a:t>
          </a:r>
          <a:r>
            <a:rPr lang="en-MY" sz="1400" dirty="0" smtClean="0"/>
            <a:t> </a:t>
          </a:r>
          <a:r>
            <a:rPr lang="en-MY" sz="1400" dirty="0" err="1" smtClean="0"/>
            <a:t>Tunai</a:t>
          </a:r>
          <a:r>
            <a:rPr lang="en-MY" sz="1400" dirty="0" smtClean="0"/>
            <a:t> </a:t>
          </a:r>
          <a:endParaRPr lang="en-MY" sz="1400" dirty="0"/>
        </a:p>
      </dgm:t>
    </dgm:pt>
    <dgm:pt modelId="{62194D5F-13F9-4BCF-8DB1-6B6215D76506}" type="parTrans" cxnId="{892E8321-C3D4-4B7E-A5EE-749EDD6124B1}">
      <dgm:prSet/>
      <dgm:spPr/>
      <dgm:t>
        <a:bodyPr/>
        <a:lstStyle/>
        <a:p>
          <a:endParaRPr lang="en-MY" sz="3200"/>
        </a:p>
      </dgm:t>
    </dgm:pt>
    <dgm:pt modelId="{64493D2A-45D8-47FA-A0E0-85BA1A2FEBBA}" type="sibTrans" cxnId="{892E8321-C3D4-4B7E-A5EE-749EDD6124B1}">
      <dgm:prSet/>
      <dgm:spPr/>
      <dgm:t>
        <a:bodyPr/>
        <a:lstStyle/>
        <a:p>
          <a:endParaRPr lang="en-MY" sz="3200"/>
        </a:p>
      </dgm:t>
    </dgm:pt>
    <dgm:pt modelId="{2E20E84B-F9E8-4083-8202-704B70D12AA4}">
      <dgm:prSet phldrT="[Text]" custT="1"/>
      <dgm:spPr/>
      <dgm:t>
        <a:bodyPr/>
        <a:lstStyle/>
        <a:p>
          <a:r>
            <a:rPr lang="en-MY" sz="1400" dirty="0" smtClean="0"/>
            <a:t>A02 - </a:t>
          </a:r>
          <a:r>
            <a:rPr lang="en-MY" sz="1400" dirty="0" err="1" smtClean="0"/>
            <a:t>Cukai</a:t>
          </a:r>
          <a:r>
            <a:rPr lang="en-MY" sz="1400" dirty="0" smtClean="0"/>
            <a:t> </a:t>
          </a:r>
          <a:r>
            <a:rPr lang="en-MY" sz="1400" dirty="0" err="1" smtClean="0"/>
            <a:t>dan</a:t>
          </a:r>
          <a:r>
            <a:rPr lang="en-MY" sz="1400" dirty="0" smtClean="0"/>
            <a:t> </a:t>
          </a:r>
          <a:r>
            <a:rPr lang="en-MY" sz="1400" dirty="0" err="1" smtClean="0"/>
            <a:t>Pindahan</a:t>
          </a:r>
          <a:r>
            <a:rPr lang="en-MY" sz="1400" dirty="0" smtClean="0"/>
            <a:t> </a:t>
          </a:r>
          <a:r>
            <a:rPr lang="en-MY" sz="1400" dirty="0" err="1" smtClean="0"/>
            <a:t>Boleh</a:t>
          </a:r>
          <a:r>
            <a:rPr lang="en-MY" sz="1400" dirty="0" smtClean="0"/>
            <a:t> </a:t>
          </a:r>
          <a:r>
            <a:rPr lang="en-MY" sz="1400" dirty="0" err="1" smtClean="0"/>
            <a:t>Diperoleh</a:t>
          </a:r>
          <a:endParaRPr lang="en-MY" sz="1400" dirty="0"/>
        </a:p>
      </dgm:t>
    </dgm:pt>
    <dgm:pt modelId="{5620BC34-07BC-441C-BFD9-47A5B4609ED6}" type="parTrans" cxnId="{142B474D-1829-4086-A2AB-3CD9228EC1A8}">
      <dgm:prSet/>
      <dgm:spPr/>
      <dgm:t>
        <a:bodyPr/>
        <a:lstStyle/>
        <a:p>
          <a:endParaRPr lang="en-MY" sz="3200"/>
        </a:p>
      </dgm:t>
    </dgm:pt>
    <dgm:pt modelId="{2204F6DC-7BEA-4308-8AD8-1710908BD676}" type="sibTrans" cxnId="{142B474D-1829-4086-A2AB-3CD9228EC1A8}">
      <dgm:prSet/>
      <dgm:spPr/>
      <dgm:t>
        <a:bodyPr/>
        <a:lstStyle/>
        <a:p>
          <a:endParaRPr lang="en-MY" sz="3200"/>
        </a:p>
      </dgm:t>
    </dgm:pt>
    <dgm:pt modelId="{43297F04-12A0-4CD2-82BB-F30DF97D809E}">
      <dgm:prSet phldrT="[Text]" custT="1"/>
      <dgm:spPr/>
      <dgm:t>
        <a:bodyPr/>
        <a:lstStyle/>
        <a:p>
          <a:r>
            <a:rPr lang="en-MY" sz="1400" dirty="0" smtClean="0"/>
            <a:t>A03 - ABT</a:t>
          </a:r>
          <a:endParaRPr lang="en-MY" sz="1400" dirty="0"/>
        </a:p>
      </dgm:t>
    </dgm:pt>
    <dgm:pt modelId="{9522C6CE-6CC4-497C-B48D-617C505F9D8A}" type="parTrans" cxnId="{B3CB0588-F209-4A6D-903A-90A98CC46C03}">
      <dgm:prSet/>
      <dgm:spPr/>
      <dgm:t>
        <a:bodyPr/>
        <a:lstStyle/>
        <a:p>
          <a:endParaRPr lang="en-MY" sz="3200"/>
        </a:p>
      </dgm:t>
    </dgm:pt>
    <dgm:pt modelId="{6BD236B9-CB0A-4C86-9146-2B5D9068ED3D}" type="sibTrans" cxnId="{B3CB0588-F209-4A6D-903A-90A98CC46C03}">
      <dgm:prSet/>
      <dgm:spPr/>
      <dgm:t>
        <a:bodyPr/>
        <a:lstStyle/>
        <a:p>
          <a:endParaRPr lang="en-MY" sz="3200"/>
        </a:p>
      </dgm:t>
    </dgm:pt>
    <dgm:pt modelId="{CB84A307-92A3-4476-96D7-D990B9DDB788}">
      <dgm:prSet phldrT="[Text]" custT="1"/>
      <dgm:spPr/>
      <dgm:t>
        <a:bodyPr/>
        <a:lstStyle/>
        <a:p>
          <a:r>
            <a:rPr lang="en-MY" sz="1400" dirty="0" smtClean="0"/>
            <a:t>A04 - ABT </a:t>
          </a:r>
          <a:r>
            <a:rPr lang="en-MY" sz="1400" dirty="0" err="1" smtClean="0"/>
            <a:t>Akaun</a:t>
          </a:r>
          <a:r>
            <a:rPr lang="en-MY" sz="1400" dirty="0" smtClean="0"/>
            <a:t> </a:t>
          </a:r>
          <a:r>
            <a:rPr lang="en-MY" sz="1400" dirty="0" err="1" smtClean="0"/>
            <a:t>Amanah</a:t>
          </a:r>
          <a:r>
            <a:rPr lang="en-MY" sz="1400" dirty="0" smtClean="0"/>
            <a:t> </a:t>
          </a:r>
          <a:r>
            <a:rPr lang="en-MY" sz="1400" dirty="0" err="1" smtClean="0"/>
            <a:t>Kerajaan</a:t>
          </a:r>
          <a:endParaRPr lang="en-MY" sz="1400" dirty="0"/>
        </a:p>
      </dgm:t>
    </dgm:pt>
    <dgm:pt modelId="{0CEE58D2-84CC-4D3D-AFFC-E6F2ED1920F7}" type="parTrans" cxnId="{6F8F5565-F7B0-4FA4-9D2F-16381D688623}">
      <dgm:prSet/>
      <dgm:spPr/>
      <dgm:t>
        <a:bodyPr/>
        <a:lstStyle/>
        <a:p>
          <a:endParaRPr lang="en-MY" sz="3200"/>
        </a:p>
      </dgm:t>
    </dgm:pt>
    <dgm:pt modelId="{E62C9998-3297-4BFF-88BB-A631D7C3EBB9}" type="sibTrans" cxnId="{6F8F5565-F7B0-4FA4-9D2F-16381D688623}">
      <dgm:prSet/>
      <dgm:spPr/>
      <dgm:t>
        <a:bodyPr/>
        <a:lstStyle/>
        <a:p>
          <a:endParaRPr lang="en-MY" sz="3200"/>
        </a:p>
      </dgm:t>
    </dgm:pt>
    <dgm:pt modelId="{FFC54EC6-5CD9-4793-AA26-78B0D96FFD6E}">
      <dgm:prSet phldrT="[Text]" custT="1"/>
      <dgm:spPr/>
      <dgm:t>
        <a:bodyPr/>
        <a:lstStyle/>
        <a:p>
          <a:r>
            <a:rPr lang="en-MY" sz="1400" dirty="0" smtClean="0"/>
            <a:t>A05 - </a:t>
          </a:r>
          <a:r>
            <a:rPr lang="en-MY" sz="1400" dirty="0" err="1" smtClean="0"/>
            <a:t>Perbelanjaan</a:t>
          </a:r>
          <a:r>
            <a:rPr lang="en-MY" sz="1400" dirty="0" smtClean="0"/>
            <a:t> </a:t>
          </a:r>
          <a:r>
            <a:rPr lang="en-MY" sz="1400" dirty="0" err="1" smtClean="0"/>
            <a:t>Terdahulu</a:t>
          </a:r>
          <a:endParaRPr lang="en-MY" sz="1400" dirty="0"/>
        </a:p>
      </dgm:t>
    </dgm:pt>
    <dgm:pt modelId="{4703B285-19C3-4FE2-8BB0-D3F43C72F8D8}" type="parTrans" cxnId="{ACB20DBD-4C95-4ACB-B9B5-DB38CE41C593}">
      <dgm:prSet/>
      <dgm:spPr/>
      <dgm:t>
        <a:bodyPr/>
        <a:lstStyle/>
        <a:p>
          <a:endParaRPr lang="en-MY" sz="3200"/>
        </a:p>
      </dgm:t>
    </dgm:pt>
    <dgm:pt modelId="{469A68C6-CF01-4396-9912-7C5EC2444B36}" type="sibTrans" cxnId="{ACB20DBD-4C95-4ACB-B9B5-DB38CE41C593}">
      <dgm:prSet/>
      <dgm:spPr/>
      <dgm:t>
        <a:bodyPr/>
        <a:lstStyle/>
        <a:p>
          <a:endParaRPr lang="en-MY" sz="3200"/>
        </a:p>
      </dgm:t>
    </dgm:pt>
    <dgm:pt modelId="{1A7B8410-E117-4019-9F49-66E17921BC3D}">
      <dgm:prSet phldrT="[Text]" custT="1"/>
      <dgm:spPr/>
      <dgm:t>
        <a:bodyPr/>
        <a:lstStyle/>
        <a:p>
          <a:r>
            <a:rPr lang="en-MY" sz="1400" dirty="0" smtClean="0"/>
            <a:t>A06–A07 - </a:t>
          </a:r>
          <a:r>
            <a:rPr lang="en-MY" sz="1400" dirty="0" err="1" smtClean="0"/>
            <a:t>Inventori</a:t>
          </a:r>
          <a:endParaRPr lang="en-MY" sz="1400" dirty="0"/>
        </a:p>
      </dgm:t>
    </dgm:pt>
    <dgm:pt modelId="{61F8BE58-8CBF-4626-BF4C-55CB111FC3B9}" type="parTrans" cxnId="{86F0B33D-DF54-4491-AE29-D225081AB02B}">
      <dgm:prSet/>
      <dgm:spPr/>
      <dgm:t>
        <a:bodyPr/>
        <a:lstStyle/>
        <a:p>
          <a:endParaRPr lang="en-MY" sz="3200"/>
        </a:p>
      </dgm:t>
    </dgm:pt>
    <dgm:pt modelId="{03B71049-1723-4777-9DD6-097103520193}" type="sibTrans" cxnId="{86F0B33D-DF54-4491-AE29-D225081AB02B}">
      <dgm:prSet/>
      <dgm:spPr/>
      <dgm:t>
        <a:bodyPr/>
        <a:lstStyle/>
        <a:p>
          <a:endParaRPr lang="en-MY" sz="3200"/>
        </a:p>
      </dgm:t>
    </dgm:pt>
    <dgm:pt modelId="{7D9A52A2-F3D6-4940-9A2D-32411D99294F}">
      <dgm:prSet phldrT="[Text]" custT="1"/>
      <dgm:spPr/>
      <dgm:t>
        <a:bodyPr/>
        <a:lstStyle/>
        <a:p>
          <a:r>
            <a:rPr lang="en-MY" sz="1400" dirty="0" smtClean="0"/>
            <a:t>A08 - </a:t>
          </a:r>
          <a:r>
            <a:rPr lang="en-MY" sz="1400" dirty="0" err="1" smtClean="0"/>
            <a:t>Inventori</a:t>
          </a:r>
          <a:r>
            <a:rPr lang="en-MY" sz="1400" dirty="0" smtClean="0"/>
            <a:t> </a:t>
          </a:r>
          <a:r>
            <a:rPr lang="en-MY" sz="1400" dirty="0" err="1" smtClean="0"/>
            <a:t>Untuk</a:t>
          </a:r>
          <a:r>
            <a:rPr lang="en-MY" sz="1400" dirty="0" smtClean="0"/>
            <a:t> </a:t>
          </a:r>
          <a:r>
            <a:rPr lang="en-MY" sz="1400" dirty="0" err="1" smtClean="0"/>
            <a:t>Digunakan</a:t>
          </a:r>
          <a:r>
            <a:rPr lang="en-MY" sz="1400" dirty="0" smtClean="0"/>
            <a:t> (</a:t>
          </a:r>
          <a:r>
            <a:rPr lang="en-MY" sz="1400" dirty="0" err="1" smtClean="0"/>
            <a:t>Sistem</a:t>
          </a:r>
          <a:r>
            <a:rPr lang="en-MY" sz="1400" dirty="0" smtClean="0"/>
            <a:t> </a:t>
          </a:r>
          <a:r>
            <a:rPr lang="en-MY" sz="1400" dirty="0" err="1" smtClean="0"/>
            <a:t>Inventori</a:t>
          </a:r>
          <a:r>
            <a:rPr lang="en-MY" sz="1400" dirty="0" smtClean="0"/>
            <a:t> </a:t>
          </a:r>
          <a:r>
            <a:rPr lang="en-MY" sz="1400" dirty="0" err="1" smtClean="0"/>
            <a:t>Luar</a:t>
          </a:r>
          <a:r>
            <a:rPr lang="en-MY" sz="1400" dirty="0" smtClean="0"/>
            <a:t>)</a:t>
          </a:r>
          <a:endParaRPr lang="en-MY" sz="1400" dirty="0"/>
        </a:p>
      </dgm:t>
    </dgm:pt>
    <dgm:pt modelId="{65365FE4-F19C-40BD-A2BF-73A5CC68CBAA}" type="parTrans" cxnId="{4A7A811D-F430-4A1E-86A4-9C50A55ED3CF}">
      <dgm:prSet/>
      <dgm:spPr/>
      <dgm:t>
        <a:bodyPr/>
        <a:lstStyle/>
        <a:p>
          <a:endParaRPr lang="en-MY" sz="3200"/>
        </a:p>
      </dgm:t>
    </dgm:pt>
    <dgm:pt modelId="{4867576E-1E00-4789-8B61-94B14DAD693E}" type="sibTrans" cxnId="{4A7A811D-F430-4A1E-86A4-9C50A55ED3CF}">
      <dgm:prSet/>
      <dgm:spPr/>
      <dgm:t>
        <a:bodyPr/>
        <a:lstStyle/>
        <a:p>
          <a:endParaRPr lang="en-MY" sz="3200"/>
        </a:p>
      </dgm:t>
    </dgm:pt>
    <dgm:pt modelId="{3BD34235-ECB3-4681-8847-BA1F15C66299}">
      <dgm:prSet phldrT="[Text]" custT="1"/>
      <dgm:spPr/>
      <dgm:t>
        <a:bodyPr/>
        <a:lstStyle/>
        <a:p>
          <a:r>
            <a:rPr lang="en-MY" sz="1400" dirty="0" smtClean="0"/>
            <a:t>A09 - </a:t>
          </a:r>
          <a:r>
            <a:rPr lang="en-MY" sz="1400" dirty="0" err="1" smtClean="0"/>
            <a:t>Inventori</a:t>
          </a:r>
          <a:r>
            <a:rPr lang="en-MY" sz="1400" dirty="0" smtClean="0"/>
            <a:t> </a:t>
          </a:r>
          <a:r>
            <a:rPr lang="en-MY" sz="1400" dirty="0" err="1" smtClean="0"/>
            <a:t>Untuk</a:t>
          </a:r>
          <a:r>
            <a:rPr lang="en-MY" sz="1400" dirty="0" smtClean="0"/>
            <a:t> </a:t>
          </a:r>
          <a:r>
            <a:rPr lang="en-MY" sz="1400" dirty="0" err="1" smtClean="0"/>
            <a:t>Dijual</a:t>
          </a:r>
          <a:r>
            <a:rPr lang="en-MY" sz="1400" dirty="0" smtClean="0"/>
            <a:t> (</a:t>
          </a:r>
          <a:r>
            <a:rPr lang="en-MY" sz="1400" dirty="0" err="1" smtClean="0"/>
            <a:t>Sistem</a:t>
          </a:r>
          <a:r>
            <a:rPr lang="en-MY" sz="1400" dirty="0" smtClean="0"/>
            <a:t> </a:t>
          </a:r>
          <a:r>
            <a:rPr lang="en-MY" sz="1400" dirty="0" err="1" smtClean="0"/>
            <a:t>Inventori</a:t>
          </a:r>
          <a:r>
            <a:rPr lang="en-MY" sz="1400" dirty="0" smtClean="0"/>
            <a:t> </a:t>
          </a:r>
          <a:r>
            <a:rPr lang="en-MY" sz="1400" dirty="0" err="1" smtClean="0"/>
            <a:t>Luar</a:t>
          </a:r>
          <a:r>
            <a:rPr lang="en-MY" sz="1400" dirty="0" smtClean="0"/>
            <a:t>)</a:t>
          </a:r>
          <a:endParaRPr lang="en-MY" sz="1400" dirty="0"/>
        </a:p>
      </dgm:t>
    </dgm:pt>
    <dgm:pt modelId="{D569B4BE-BB3B-4210-92D3-E559DD8A3D51}" type="parTrans" cxnId="{77C80376-552D-49DA-9AF2-07A04E34A0BA}">
      <dgm:prSet/>
      <dgm:spPr/>
      <dgm:t>
        <a:bodyPr/>
        <a:lstStyle/>
        <a:p>
          <a:endParaRPr lang="en-MY" sz="3200"/>
        </a:p>
      </dgm:t>
    </dgm:pt>
    <dgm:pt modelId="{80E1BD33-FE0A-4F37-A9AB-6563115669E4}" type="sibTrans" cxnId="{77C80376-552D-49DA-9AF2-07A04E34A0BA}">
      <dgm:prSet/>
      <dgm:spPr/>
      <dgm:t>
        <a:bodyPr/>
        <a:lstStyle/>
        <a:p>
          <a:endParaRPr lang="en-MY" sz="3200"/>
        </a:p>
      </dgm:t>
    </dgm:pt>
    <dgm:pt modelId="{7179FDA2-D52F-461F-BCE4-055C4C26C89B}">
      <dgm:prSet phldrT="[Text]" custT="1"/>
      <dgm:spPr/>
      <dgm:t>
        <a:bodyPr/>
        <a:lstStyle/>
        <a:p>
          <a:r>
            <a:rPr lang="en-MY" sz="1400" dirty="0" smtClean="0"/>
            <a:t>A10 - </a:t>
          </a:r>
          <a:r>
            <a:rPr lang="en-MY" sz="1400" dirty="0" err="1" smtClean="0"/>
            <a:t>Pelaburan</a:t>
          </a:r>
          <a:r>
            <a:rPr lang="en-MY" sz="1400" dirty="0" smtClean="0"/>
            <a:t> </a:t>
          </a:r>
          <a:r>
            <a:rPr lang="en-MY" sz="1400" dirty="0" err="1" smtClean="0"/>
            <a:t>Dalam</a:t>
          </a:r>
          <a:r>
            <a:rPr lang="en-MY" sz="1400" dirty="0" smtClean="0"/>
            <a:t> </a:t>
          </a:r>
          <a:r>
            <a:rPr lang="en-MY" sz="1400" dirty="0" err="1" smtClean="0"/>
            <a:t>Entiti</a:t>
          </a:r>
          <a:r>
            <a:rPr lang="en-MY" sz="1400" dirty="0" smtClean="0"/>
            <a:t> Yang </a:t>
          </a:r>
          <a:r>
            <a:rPr lang="en-MY" sz="1400" dirty="0" err="1" smtClean="0"/>
            <a:t>Dikawal</a:t>
          </a:r>
          <a:endParaRPr lang="en-MY" sz="1400" dirty="0"/>
        </a:p>
      </dgm:t>
    </dgm:pt>
    <dgm:pt modelId="{E1E63B65-5583-4D36-9516-83E6E7B4CAF8}" type="parTrans" cxnId="{217F11A6-7DF9-4EFB-8671-F82AE24B0740}">
      <dgm:prSet/>
      <dgm:spPr/>
      <dgm:t>
        <a:bodyPr/>
        <a:lstStyle/>
        <a:p>
          <a:endParaRPr lang="en-MY" sz="3200"/>
        </a:p>
      </dgm:t>
    </dgm:pt>
    <dgm:pt modelId="{3B446DDA-B805-4288-A0E8-D6D43C695C59}" type="sibTrans" cxnId="{217F11A6-7DF9-4EFB-8671-F82AE24B0740}">
      <dgm:prSet/>
      <dgm:spPr/>
      <dgm:t>
        <a:bodyPr/>
        <a:lstStyle/>
        <a:p>
          <a:endParaRPr lang="en-MY" sz="3200"/>
        </a:p>
      </dgm:t>
    </dgm:pt>
    <dgm:pt modelId="{9DB47AA9-69B5-45BC-891A-0C22C4242247}">
      <dgm:prSet phldrT="[Text]" custT="1"/>
      <dgm:spPr/>
      <dgm:t>
        <a:bodyPr/>
        <a:lstStyle/>
        <a:p>
          <a:r>
            <a:rPr lang="en-MY" sz="1400" dirty="0" smtClean="0"/>
            <a:t>A11 - </a:t>
          </a:r>
          <a:r>
            <a:rPr lang="en-MY" sz="1400" dirty="0" err="1" smtClean="0"/>
            <a:t>Pelaburan</a:t>
          </a:r>
          <a:r>
            <a:rPr lang="en-MY" sz="1400" dirty="0" smtClean="0"/>
            <a:t> </a:t>
          </a:r>
          <a:r>
            <a:rPr lang="en-MY" sz="1400" dirty="0" err="1" smtClean="0"/>
            <a:t>Dalam</a:t>
          </a:r>
          <a:r>
            <a:rPr lang="en-MY" sz="1400" dirty="0" smtClean="0"/>
            <a:t> </a:t>
          </a:r>
          <a:r>
            <a:rPr lang="en-MY" sz="1400" dirty="0" err="1" smtClean="0"/>
            <a:t>Entiti</a:t>
          </a:r>
          <a:r>
            <a:rPr lang="en-MY" sz="1400" dirty="0" smtClean="0"/>
            <a:t> </a:t>
          </a:r>
          <a:r>
            <a:rPr lang="en-MY" sz="1400" dirty="0" err="1" smtClean="0"/>
            <a:t>usahasama</a:t>
          </a:r>
          <a:r>
            <a:rPr lang="en-MY" sz="1400" dirty="0" smtClean="0"/>
            <a:t> Yang </a:t>
          </a:r>
          <a:r>
            <a:rPr lang="en-MY" sz="1400" dirty="0" err="1" smtClean="0"/>
            <a:t>Dikawal</a:t>
          </a:r>
          <a:r>
            <a:rPr lang="en-MY" sz="1400" dirty="0" smtClean="0"/>
            <a:t> (joint venture)</a:t>
          </a:r>
          <a:endParaRPr lang="en-MY" sz="1400" dirty="0"/>
        </a:p>
      </dgm:t>
    </dgm:pt>
    <dgm:pt modelId="{C3387D73-B6AA-4476-9CE6-77ABA645AC56}" type="parTrans" cxnId="{4A258C44-5777-46A1-9344-BA74AB0DDFB1}">
      <dgm:prSet/>
      <dgm:spPr/>
      <dgm:t>
        <a:bodyPr/>
        <a:lstStyle/>
        <a:p>
          <a:endParaRPr lang="en-MY" sz="3200"/>
        </a:p>
      </dgm:t>
    </dgm:pt>
    <dgm:pt modelId="{F59A7084-56A9-4CB0-AA09-BADB4F825B01}" type="sibTrans" cxnId="{4A258C44-5777-46A1-9344-BA74AB0DDFB1}">
      <dgm:prSet/>
      <dgm:spPr/>
      <dgm:t>
        <a:bodyPr/>
        <a:lstStyle/>
        <a:p>
          <a:endParaRPr lang="en-MY" sz="3200"/>
        </a:p>
      </dgm:t>
    </dgm:pt>
    <dgm:pt modelId="{C9B0B299-C2EF-414A-89F1-DDAABEF27CEB}">
      <dgm:prSet phldrT="[Text]" custT="1"/>
      <dgm:spPr/>
      <dgm:t>
        <a:bodyPr/>
        <a:lstStyle/>
        <a:p>
          <a:r>
            <a:rPr lang="en-MY" sz="1400" dirty="0" smtClean="0"/>
            <a:t>A12 - </a:t>
          </a:r>
          <a:r>
            <a:rPr lang="en-MY" sz="1400" dirty="0" err="1" smtClean="0"/>
            <a:t>Pelaburan</a:t>
          </a:r>
          <a:r>
            <a:rPr lang="en-MY" sz="1400" dirty="0" smtClean="0"/>
            <a:t> </a:t>
          </a:r>
          <a:r>
            <a:rPr lang="en-MY" sz="1400" dirty="0" err="1" smtClean="0"/>
            <a:t>Dalam</a:t>
          </a:r>
          <a:r>
            <a:rPr lang="en-MY" sz="1400" dirty="0" smtClean="0"/>
            <a:t> </a:t>
          </a:r>
          <a:r>
            <a:rPr lang="en-MY" sz="1400" dirty="0" err="1" smtClean="0"/>
            <a:t>Entiti</a:t>
          </a:r>
          <a:r>
            <a:rPr lang="en-MY" sz="1400" dirty="0" smtClean="0"/>
            <a:t> </a:t>
          </a:r>
          <a:r>
            <a:rPr lang="en-MY" sz="1400" dirty="0" err="1" smtClean="0"/>
            <a:t>Bersekutu</a:t>
          </a:r>
          <a:r>
            <a:rPr lang="en-MY" sz="1400" dirty="0" smtClean="0"/>
            <a:t> (Associate) (A12)</a:t>
          </a:r>
          <a:endParaRPr lang="en-MY" sz="1400" dirty="0"/>
        </a:p>
      </dgm:t>
    </dgm:pt>
    <dgm:pt modelId="{EFA34093-491E-4387-85E6-007CFD5344F2}" type="parTrans" cxnId="{B34E14EF-A979-43D3-B5F2-5C276B5DADCE}">
      <dgm:prSet/>
      <dgm:spPr/>
      <dgm:t>
        <a:bodyPr/>
        <a:lstStyle/>
        <a:p>
          <a:endParaRPr lang="en-MY" sz="3200"/>
        </a:p>
      </dgm:t>
    </dgm:pt>
    <dgm:pt modelId="{A259E3A4-CDC4-4BF6-BB31-07A98EEF6064}" type="sibTrans" cxnId="{B34E14EF-A979-43D3-B5F2-5C276B5DADCE}">
      <dgm:prSet/>
      <dgm:spPr/>
      <dgm:t>
        <a:bodyPr/>
        <a:lstStyle/>
        <a:p>
          <a:endParaRPr lang="en-MY" sz="3200"/>
        </a:p>
      </dgm:t>
    </dgm:pt>
    <dgm:pt modelId="{B2C74142-B7DD-46E9-B9F2-1B8B04B53AC1}">
      <dgm:prSet phldrT="[Text]" custT="1"/>
      <dgm:spPr/>
      <dgm:t>
        <a:bodyPr/>
        <a:lstStyle/>
        <a:p>
          <a:r>
            <a:rPr lang="en-MY" sz="1400" dirty="0" smtClean="0"/>
            <a:t>A13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Kewangan</a:t>
          </a:r>
          <a:endParaRPr lang="en-MY" sz="1400" dirty="0"/>
        </a:p>
      </dgm:t>
    </dgm:pt>
    <dgm:pt modelId="{BD35CB4E-879E-4A9E-BCFE-8CCAAC6D68BD}" type="parTrans" cxnId="{589A4B9C-0B70-42E0-BC57-CE59CA2E5629}">
      <dgm:prSet/>
      <dgm:spPr/>
      <dgm:t>
        <a:bodyPr/>
        <a:lstStyle/>
        <a:p>
          <a:endParaRPr lang="en-MY" sz="3200"/>
        </a:p>
      </dgm:t>
    </dgm:pt>
    <dgm:pt modelId="{5B371009-8A98-4A8F-8E5B-477BFE1E2221}" type="sibTrans" cxnId="{589A4B9C-0B70-42E0-BC57-CE59CA2E5629}">
      <dgm:prSet/>
      <dgm:spPr/>
      <dgm:t>
        <a:bodyPr/>
        <a:lstStyle/>
        <a:p>
          <a:endParaRPr lang="en-MY" sz="3200"/>
        </a:p>
      </dgm:t>
    </dgm:pt>
    <dgm:pt modelId="{F0E760D8-821B-4CC9-871B-DF6FE6955741}">
      <dgm:prSet phldrT="[Text]" custT="1"/>
      <dgm:spPr/>
      <dgm:t>
        <a:bodyPr/>
        <a:lstStyle/>
        <a:p>
          <a:r>
            <a:rPr lang="en-MY" sz="1400" dirty="0" smtClean="0"/>
            <a:t>A14 – </a:t>
          </a:r>
          <a:r>
            <a:rPr lang="en-MY" sz="1400" dirty="0" err="1" smtClean="0"/>
            <a:t>Hartanah</a:t>
          </a:r>
          <a:r>
            <a:rPr lang="en-MY" sz="1400" dirty="0" smtClean="0"/>
            <a:t>, </a:t>
          </a:r>
          <a:r>
            <a:rPr lang="en-MY" sz="1400" dirty="0" err="1" smtClean="0"/>
            <a:t>Loji</a:t>
          </a:r>
          <a:r>
            <a:rPr lang="en-MY" sz="1400" dirty="0" smtClean="0"/>
            <a:t> </a:t>
          </a:r>
          <a:r>
            <a:rPr lang="en-MY" sz="1400" dirty="0" err="1" smtClean="0"/>
            <a:t>dan</a:t>
          </a:r>
          <a:r>
            <a:rPr lang="en-MY" sz="1400" dirty="0" smtClean="0"/>
            <a:t> </a:t>
          </a:r>
          <a:r>
            <a:rPr lang="en-MY" sz="1400" dirty="0" err="1" smtClean="0"/>
            <a:t>Peralatan</a:t>
          </a:r>
          <a:endParaRPr lang="en-MY" sz="1400" dirty="0"/>
        </a:p>
      </dgm:t>
    </dgm:pt>
    <dgm:pt modelId="{9D386908-A765-483E-B3F6-7FC6A2423AB7}" type="parTrans" cxnId="{2BE92082-DAD2-4E11-A76D-E7B5AE006392}">
      <dgm:prSet/>
      <dgm:spPr/>
      <dgm:t>
        <a:bodyPr/>
        <a:lstStyle/>
        <a:p>
          <a:endParaRPr lang="en-MY" sz="3200"/>
        </a:p>
      </dgm:t>
    </dgm:pt>
    <dgm:pt modelId="{3B51D8E2-2E84-4263-A481-D817212DB9D7}" type="sibTrans" cxnId="{2BE92082-DAD2-4E11-A76D-E7B5AE006392}">
      <dgm:prSet/>
      <dgm:spPr/>
      <dgm:t>
        <a:bodyPr/>
        <a:lstStyle/>
        <a:p>
          <a:endParaRPr lang="en-MY" sz="3200"/>
        </a:p>
      </dgm:t>
    </dgm:pt>
    <dgm:pt modelId="{339F99D5-0B27-412A-9DA3-3F5C57917413}">
      <dgm:prSet phldrT="[Text]" custT="1"/>
      <dgm:spPr/>
      <dgm:t>
        <a:bodyPr/>
        <a:lstStyle/>
        <a:p>
          <a:r>
            <a:rPr lang="en-MY" sz="1400" dirty="0" smtClean="0"/>
            <a:t>A15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Pajakan</a:t>
          </a:r>
          <a:r>
            <a:rPr lang="en-MY" sz="1400" dirty="0" smtClean="0"/>
            <a:t> </a:t>
          </a:r>
          <a:r>
            <a:rPr lang="en-MY" sz="1400" dirty="0" err="1" smtClean="0"/>
            <a:t>Kewangan</a:t>
          </a:r>
          <a:endParaRPr lang="en-MY" sz="1400" dirty="0"/>
        </a:p>
      </dgm:t>
    </dgm:pt>
    <dgm:pt modelId="{F63266D4-839B-467A-AB5D-43DC4EC60D65}" type="parTrans" cxnId="{814BBB6A-AFEA-406B-9B20-BB23FFAB8B6B}">
      <dgm:prSet/>
      <dgm:spPr/>
      <dgm:t>
        <a:bodyPr/>
        <a:lstStyle/>
        <a:p>
          <a:endParaRPr lang="en-MY" sz="3200"/>
        </a:p>
      </dgm:t>
    </dgm:pt>
    <dgm:pt modelId="{A16A2B7E-95BB-42AB-9C1B-7066120336BE}" type="sibTrans" cxnId="{814BBB6A-AFEA-406B-9B20-BB23FFAB8B6B}">
      <dgm:prSet/>
      <dgm:spPr/>
      <dgm:t>
        <a:bodyPr/>
        <a:lstStyle/>
        <a:p>
          <a:endParaRPr lang="en-MY" sz="3200"/>
        </a:p>
      </dgm:t>
    </dgm:pt>
    <dgm:pt modelId="{C5172208-83D2-4688-8504-DF5EF8089EF8}">
      <dgm:prSet phldrT="[Text]" custT="1"/>
      <dgm:spPr/>
      <dgm:t>
        <a:bodyPr/>
        <a:lstStyle/>
        <a:p>
          <a:r>
            <a:rPr lang="en-MY" sz="1400" dirty="0" smtClean="0"/>
            <a:t>A16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Pertahanan</a:t>
          </a:r>
          <a:endParaRPr lang="en-MY" sz="1400" dirty="0"/>
        </a:p>
      </dgm:t>
    </dgm:pt>
    <dgm:pt modelId="{55AAB1EF-8058-4ECF-BC3F-FA066B7C12DD}" type="parTrans" cxnId="{F8E740AE-704E-403F-B47E-4926E53FF7AC}">
      <dgm:prSet/>
      <dgm:spPr/>
      <dgm:t>
        <a:bodyPr/>
        <a:lstStyle/>
        <a:p>
          <a:endParaRPr lang="en-MY" sz="3200"/>
        </a:p>
      </dgm:t>
    </dgm:pt>
    <dgm:pt modelId="{2C47D8CD-FA61-49D9-85A6-77DAB870B4F1}" type="sibTrans" cxnId="{F8E740AE-704E-403F-B47E-4926E53FF7AC}">
      <dgm:prSet/>
      <dgm:spPr/>
      <dgm:t>
        <a:bodyPr/>
        <a:lstStyle/>
        <a:p>
          <a:endParaRPr lang="en-MY" sz="3200"/>
        </a:p>
      </dgm:t>
    </dgm:pt>
    <dgm:pt modelId="{A2048B5B-41DB-45E2-877A-A53D53696B75}">
      <dgm:prSet phldrT="[Text]" custT="1"/>
      <dgm:spPr/>
      <dgm:t>
        <a:bodyPr/>
        <a:lstStyle/>
        <a:p>
          <a:r>
            <a:rPr lang="en-MY" sz="1400" dirty="0" smtClean="0"/>
            <a:t>A17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Biologi</a:t>
          </a:r>
          <a:r>
            <a:rPr lang="en-MY" sz="1400" dirty="0" smtClean="0"/>
            <a:t> </a:t>
          </a:r>
          <a:r>
            <a:rPr lang="en-MY" sz="1400" dirty="0" err="1" smtClean="0"/>
            <a:t>Pertanian</a:t>
          </a:r>
          <a:endParaRPr lang="en-MY" sz="1400" dirty="0"/>
        </a:p>
      </dgm:t>
    </dgm:pt>
    <dgm:pt modelId="{C96CA4D4-055B-4BAC-A1DE-EE47A7795321}" type="parTrans" cxnId="{5ADE2DCC-6EE5-4E54-A631-CFA3B50082BD}">
      <dgm:prSet/>
      <dgm:spPr/>
      <dgm:t>
        <a:bodyPr/>
        <a:lstStyle/>
        <a:p>
          <a:endParaRPr lang="en-MY" sz="3200"/>
        </a:p>
      </dgm:t>
    </dgm:pt>
    <dgm:pt modelId="{C13BDBAC-1DD3-421F-AF86-47903D01B2CC}" type="sibTrans" cxnId="{5ADE2DCC-6EE5-4E54-A631-CFA3B50082BD}">
      <dgm:prSet/>
      <dgm:spPr/>
      <dgm:t>
        <a:bodyPr/>
        <a:lstStyle/>
        <a:p>
          <a:endParaRPr lang="en-MY" sz="3200"/>
        </a:p>
      </dgm:t>
    </dgm:pt>
    <dgm:pt modelId="{0FD070F8-A3DA-4EF9-AFD8-5A3A32F5624B}">
      <dgm:prSet phldrT="[Text]" custT="1"/>
      <dgm:spPr/>
      <dgm:t>
        <a:bodyPr/>
        <a:lstStyle/>
        <a:p>
          <a:r>
            <a:rPr lang="en-MY" sz="1400" dirty="0" smtClean="0"/>
            <a:t>A18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konsesi</a:t>
          </a:r>
          <a:endParaRPr lang="en-MY" sz="1400" dirty="0"/>
        </a:p>
      </dgm:t>
    </dgm:pt>
    <dgm:pt modelId="{0109660E-703F-4540-98E1-10CF0EC5465A}" type="parTrans" cxnId="{53FCF226-0B63-491D-B4A4-D22B579B03DD}">
      <dgm:prSet/>
      <dgm:spPr/>
      <dgm:t>
        <a:bodyPr/>
        <a:lstStyle/>
        <a:p>
          <a:endParaRPr lang="en-MY" sz="3200"/>
        </a:p>
      </dgm:t>
    </dgm:pt>
    <dgm:pt modelId="{B1DE9E33-0520-4776-B261-005F32498CA5}" type="sibTrans" cxnId="{53FCF226-0B63-491D-B4A4-D22B579B03DD}">
      <dgm:prSet/>
      <dgm:spPr/>
      <dgm:t>
        <a:bodyPr/>
        <a:lstStyle/>
        <a:p>
          <a:endParaRPr lang="en-MY" sz="3200"/>
        </a:p>
      </dgm:t>
    </dgm:pt>
    <dgm:pt modelId="{538CB3C9-5DC5-474B-A4F2-D12B4D21CD1D}">
      <dgm:prSet phldrT="[Text]" custT="1"/>
      <dgm:spPr/>
      <dgm:t>
        <a:bodyPr/>
        <a:lstStyle/>
        <a:p>
          <a:r>
            <a:rPr lang="en-MY" sz="1400" dirty="0" smtClean="0"/>
            <a:t>A19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Warisan</a:t>
          </a:r>
          <a:endParaRPr lang="en-MY" sz="1400" dirty="0"/>
        </a:p>
      </dgm:t>
    </dgm:pt>
    <dgm:pt modelId="{6047C2F7-38CC-4683-A9E7-078ADB5EEDDF}" type="parTrans" cxnId="{7E12CDA6-81B9-4E5B-80F6-1B74905F662E}">
      <dgm:prSet/>
      <dgm:spPr/>
      <dgm:t>
        <a:bodyPr/>
        <a:lstStyle/>
        <a:p>
          <a:endParaRPr lang="en-MY" sz="3200"/>
        </a:p>
      </dgm:t>
    </dgm:pt>
    <dgm:pt modelId="{B206B5B0-8529-49FD-AAF2-5C5B22657B1B}" type="sibTrans" cxnId="{7E12CDA6-81B9-4E5B-80F6-1B74905F662E}">
      <dgm:prSet/>
      <dgm:spPr/>
      <dgm:t>
        <a:bodyPr/>
        <a:lstStyle/>
        <a:p>
          <a:endParaRPr lang="en-MY" sz="3200"/>
        </a:p>
      </dgm:t>
    </dgm:pt>
    <dgm:pt modelId="{980C11F0-A110-44F0-A095-C7E839C45401}">
      <dgm:prSet phldrT="[Text]" custT="1"/>
      <dgm:spPr/>
      <dgm:t>
        <a:bodyPr/>
        <a:lstStyle/>
        <a:p>
          <a:r>
            <a:rPr lang="en-MY" sz="1400" dirty="0" smtClean="0"/>
            <a:t>A20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Dalam</a:t>
          </a:r>
          <a:r>
            <a:rPr lang="en-MY" sz="1400" dirty="0" smtClean="0"/>
            <a:t> </a:t>
          </a:r>
          <a:r>
            <a:rPr lang="en-MY" sz="1400" dirty="0" err="1" smtClean="0"/>
            <a:t>Pembinaan</a:t>
          </a:r>
          <a:endParaRPr lang="en-MY" sz="1400" dirty="0"/>
        </a:p>
      </dgm:t>
    </dgm:pt>
    <dgm:pt modelId="{0698C48F-1C35-4C79-AE17-5851B21A844B}" type="parTrans" cxnId="{A7E9D84C-E48F-4B84-91DC-4AB11FE46F4E}">
      <dgm:prSet/>
      <dgm:spPr/>
      <dgm:t>
        <a:bodyPr/>
        <a:lstStyle/>
        <a:p>
          <a:endParaRPr lang="en-MY" sz="3200"/>
        </a:p>
      </dgm:t>
    </dgm:pt>
    <dgm:pt modelId="{1DA0C45A-69A9-4B19-922E-5AE03C070828}" type="sibTrans" cxnId="{A7E9D84C-E48F-4B84-91DC-4AB11FE46F4E}">
      <dgm:prSet/>
      <dgm:spPr/>
      <dgm:t>
        <a:bodyPr/>
        <a:lstStyle/>
        <a:p>
          <a:endParaRPr lang="en-MY" sz="3200"/>
        </a:p>
      </dgm:t>
    </dgm:pt>
    <dgm:pt modelId="{64587F3B-84A1-415B-8D1C-6358E7A29D76}">
      <dgm:prSet phldrT="[Text]" custT="1"/>
      <dgm:spPr/>
      <dgm:t>
        <a:bodyPr/>
        <a:lstStyle/>
        <a:p>
          <a:r>
            <a:rPr lang="en-MY" sz="1400" dirty="0" smtClean="0"/>
            <a:t>A21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Pertahanan</a:t>
          </a:r>
          <a:r>
            <a:rPr lang="en-MY" sz="1400" dirty="0" smtClean="0"/>
            <a:t> </a:t>
          </a:r>
          <a:r>
            <a:rPr lang="en-MY" sz="1400" dirty="0" err="1" smtClean="0"/>
            <a:t>Dalam</a:t>
          </a:r>
          <a:r>
            <a:rPr lang="en-MY" sz="1400" dirty="0" smtClean="0"/>
            <a:t> </a:t>
          </a:r>
          <a:r>
            <a:rPr lang="en-MY" sz="1400" dirty="0" err="1" smtClean="0"/>
            <a:t>Pembinaan</a:t>
          </a:r>
          <a:endParaRPr lang="en-MY" sz="1400" dirty="0"/>
        </a:p>
      </dgm:t>
    </dgm:pt>
    <dgm:pt modelId="{9170948B-5F27-4C0A-9A75-9E749CF54DA9}" type="parTrans" cxnId="{ADEA35FB-48C8-4DFF-B9F6-90898E76BA23}">
      <dgm:prSet/>
      <dgm:spPr/>
      <dgm:t>
        <a:bodyPr/>
        <a:lstStyle/>
        <a:p>
          <a:endParaRPr lang="en-MY" sz="3200"/>
        </a:p>
      </dgm:t>
    </dgm:pt>
    <dgm:pt modelId="{CB3A3739-3DB2-4B6B-AA73-AA052CC3A702}" type="sibTrans" cxnId="{ADEA35FB-48C8-4DFF-B9F6-90898E76BA23}">
      <dgm:prSet/>
      <dgm:spPr/>
      <dgm:t>
        <a:bodyPr/>
        <a:lstStyle/>
        <a:p>
          <a:endParaRPr lang="en-MY" sz="3200"/>
        </a:p>
      </dgm:t>
    </dgm:pt>
    <dgm:pt modelId="{2C2AA910-39F9-4BC9-A531-8E32A021EAC8}">
      <dgm:prSet phldrT="[Text]" custT="1"/>
      <dgm:spPr/>
      <dgm:t>
        <a:bodyPr/>
        <a:lstStyle/>
        <a:p>
          <a:r>
            <a:rPr lang="en-MY" sz="1400" dirty="0" smtClean="0"/>
            <a:t>A22 – </a:t>
          </a:r>
          <a:r>
            <a:rPr lang="en-MY" sz="1400" dirty="0" err="1" smtClean="0"/>
            <a:t>Hartanah</a:t>
          </a:r>
          <a:r>
            <a:rPr lang="en-MY" sz="1400" dirty="0" smtClean="0"/>
            <a:t> </a:t>
          </a:r>
          <a:r>
            <a:rPr lang="en-MY" sz="1400" dirty="0" err="1" smtClean="0"/>
            <a:t>Pelaburan</a:t>
          </a:r>
          <a:endParaRPr lang="en-MY" sz="1400" dirty="0"/>
        </a:p>
      </dgm:t>
    </dgm:pt>
    <dgm:pt modelId="{5F274927-C681-4EB6-8991-3E4DE7AA2756}" type="parTrans" cxnId="{78537CF7-B421-4150-902E-41AA89AB4CF5}">
      <dgm:prSet/>
      <dgm:spPr/>
      <dgm:t>
        <a:bodyPr/>
        <a:lstStyle/>
        <a:p>
          <a:endParaRPr lang="en-MY" sz="3200"/>
        </a:p>
      </dgm:t>
    </dgm:pt>
    <dgm:pt modelId="{43A496D8-60D7-4A37-81B4-BF2DBC044DC7}" type="sibTrans" cxnId="{78537CF7-B421-4150-902E-41AA89AB4CF5}">
      <dgm:prSet/>
      <dgm:spPr/>
      <dgm:t>
        <a:bodyPr/>
        <a:lstStyle/>
        <a:p>
          <a:endParaRPr lang="en-MY" sz="3200"/>
        </a:p>
      </dgm:t>
    </dgm:pt>
    <dgm:pt modelId="{79C7954E-8A11-461B-B460-06A8C84218F7}">
      <dgm:prSet phldrT="[Text]" custT="1"/>
      <dgm:spPr/>
      <dgm:t>
        <a:bodyPr/>
        <a:lstStyle/>
        <a:p>
          <a:r>
            <a:rPr lang="en-MY" sz="1400" dirty="0" smtClean="0"/>
            <a:t>A23-A24 – </a:t>
          </a:r>
          <a:r>
            <a:rPr lang="en-MY" sz="1400" dirty="0" err="1" smtClean="0"/>
            <a:t>Aset</a:t>
          </a:r>
          <a:r>
            <a:rPr lang="en-MY" sz="1400" dirty="0" smtClean="0"/>
            <a:t> </a:t>
          </a:r>
          <a:r>
            <a:rPr lang="en-MY" sz="1400" dirty="0" err="1" smtClean="0"/>
            <a:t>Tak</a:t>
          </a:r>
          <a:r>
            <a:rPr lang="en-MY" sz="1400" dirty="0" smtClean="0"/>
            <a:t> </a:t>
          </a:r>
          <a:r>
            <a:rPr lang="en-MY" sz="1400" dirty="0" err="1" smtClean="0"/>
            <a:t>Ketara</a:t>
          </a:r>
          <a:endParaRPr lang="en-MY" sz="1400" dirty="0"/>
        </a:p>
      </dgm:t>
    </dgm:pt>
    <dgm:pt modelId="{E62B269F-7905-4338-8616-F639154FF30E}" type="parTrans" cxnId="{920492AB-E175-457B-99D0-E95EE3981A93}">
      <dgm:prSet/>
      <dgm:spPr/>
      <dgm:t>
        <a:bodyPr/>
        <a:lstStyle/>
        <a:p>
          <a:endParaRPr lang="en-MY" sz="3200"/>
        </a:p>
      </dgm:t>
    </dgm:pt>
    <dgm:pt modelId="{D857CA3B-C46E-4880-8B3F-891C9C43A092}" type="sibTrans" cxnId="{920492AB-E175-457B-99D0-E95EE3981A93}">
      <dgm:prSet/>
      <dgm:spPr/>
      <dgm:t>
        <a:bodyPr/>
        <a:lstStyle/>
        <a:p>
          <a:endParaRPr lang="en-MY" sz="3200"/>
        </a:p>
      </dgm:t>
    </dgm:pt>
    <dgm:pt modelId="{B5248FDF-5A99-4AB4-856D-92F401146E6F}">
      <dgm:prSet phldrT="[Text]" custT="1"/>
      <dgm:spPr/>
      <dgm:t>
        <a:bodyPr/>
        <a:lstStyle/>
        <a:p>
          <a:r>
            <a:rPr lang="en-MY" sz="1400" dirty="0" smtClean="0"/>
            <a:t>A25 – </a:t>
          </a:r>
          <a:r>
            <a:rPr lang="en-MY" sz="1400" dirty="0" err="1" smtClean="0"/>
            <a:t>Aset-Aset</a:t>
          </a:r>
          <a:r>
            <a:rPr lang="en-MY" sz="1400" dirty="0" smtClean="0"/>
            <a:t> Lain</a:t>
          </a:r>
          <a:endParaRPr lang="en-MY" sz="1400" dirty="0"/>
        </a:p>
      </dgm:t>
    </dgm:pt>
    <dgm:pt modelId="{320A385F-3FA4-419E-90FA-AB136316A717}" type="parTrans" cxnId="{9C1EEF5B-0D55-4E4A-BE43-01B9059F9B00}">
      <dgm:prSet/>
      <dgm:spPr/>
      <dgm:t>
        <a:bodyPr/>
        <a:lstStyle/>
        <a:p>
          <a:endParaRPr lang="en-MY" sz="3200"/>
        </a:p>
      </dgm:t>
    </dgm:pt>
    <dgm:pt modelId="{68AB8198-F5D2-4E60-969A-EE4B3BFA050B}" type="sibTrans" cxnId="{9C1EEF5B-0D55-4E4A-BE43-01B9059F9B00}">
      <dgm:prSet/>
      <dgm:spPr/>
      <dgm:t>
        <a:bodyPr/>
        <a:lstStyle/>
        <a:p>
          <a:endParaRPr lang="en-MY" sz="3200"/>
        </a:p>
      </dgm:t>
    </dgm:pt>
    <dgm:pt modelId="{3BD1781D-AF46-4782-BA89-FA1401AB4B68}">
      <dgm:prSet phldrT="[Text]" custT="1"/>
      <dgm:spPr/>
      <dgm:t>
        <a:bodyPr/>
        <a:lstStyle/>
        <a:p>
          <a:r>
            <a:rPr lang="en-MY" sz="1400" dirty="0" smtClean="0"/>
            <a:t>A31-A38 – </a:t>
          </a:r>
          <a:r>
            <a:rPr lang="en-MY" sz="1400" err="1" smtClean="0"/>
            <a:t>Susut</a:t>
          </a:r>
          <a:r>
            <a:rPr lang="en-MY" sz="1400" smtClean="0"/>
            <a:t> Nilai </a:t>
          </a:r>
          <a:r>
            <a:rPr lang="en-MY" sz="1400" dirty="0" err="1" smtClean="0"/>
            <a:t>Terkumpul</a:t>
          </a:r>
          <a:endParaRPr lang="en-MY" sz="1400" dirty="0"/>
        </a:p>
      </dgm:t>
    </dgm:pt>
    <dgm:pt modelId="{B1B73504-EFE1-4925-B2D7-A55DB6EF013A}" type="parTrans" cxnId="{395EBFE0-696F-402E-99B0-B8690106AF50}">
      <dgm:prSet/>
      <dgm:spPr/>
      <dgm:t>
        <a:bodyPr/>
        <a:lstStyle/>
        <a:p>
          <a:endParaRPr lang="en-MY" sz="1600"/>
        </a:p>
      </dgm:t>
    </dgm:pt>
    <dgm:pt modelId="{E0F8D24E-6C42-4378-AEFD-EFACB7FBCDC3}" type="sibTrans" cxnId="{395EBFE0-696F-402E-99B0-B8690106AF50}">
      <dgm:prSet/>
      <dgm:spPr/>
      <dgm:t>
        <a:bodyPr/>
        <a:lstStyle/>
        <a:p>
          <a:endParaRPr lang="en-MY" sz="1600"/>
        </a:p>
      </dgm:t>
    </dgm:pt>
    <dgm:pt modelId="{977BC775-7C4E-4F69-97C1-C7391EC7AA79}" type="pres">
      <dgm:prSet presAssocID="{F1AD763A-78EF-4AF5-B118-160A307699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F3FBE6DC-1B8D-4476-85B3-932968726223}" type="pres">
      <dgm:prSet presAssocID="{3435CE78-3FF3-493B-8437-49B0CE2413D6}" presName="thickLine" presStyleLbl="alignNode1" presStyleIdx="0" presStyleCnt="1"/>
      <dgm:spPr/>
    </dgm:pt>
    <dgm:pt modelId="{D23D3445-1B46-49A3-A1B9-84F25D761FAF}" type="pres">
      <dgm:prSet presAssocID="{3435CE78-3FF3-493B-8437-49B0CE2413D6}" presName="horz1" presStyleCnt="0"/>
      <dgm:spPr/>
    </dgm:pt>
    <dgm:pt modelId="{E1071AE2-E7BA-410F-B3D8-5A04344F065A}" type="pres">
      <dgm:prSet presAssocID="{3435CE78-3FF3-493B-8437-49B0CE2413D6}" presName="tx1" presStyleLbl="revTx" presStyleIdx="0" presStyleCnt="25"/>
      <dgm:spPr/>
      <dgm:t>
        <a:bodyPr/>
        <a:lstStyle/>
        <a:p>
          <a:endParaRPr lang="en-MY"/>
        </a:p>
      </dgm:t>
    </dgm:pt>
    <dgm:pt modelId="{A16313D1-77FB-4BD2-9C72-C54198D02CBF}" type="pres">
      <dgm:prSet presAssocID="{3435CE78-3FF3-493B-8437-49B0CE2413D6}" presName="vert1" presStyleCnt="0"/>
      <dgm:spPr/>
    </dgm:pt>
    <dgm:pt modelId="{0CD05E53-D667-4E46-A126-4698A496354F}" type="pres">
      <dgm:prSet presAssocID="{617C112E-B352-48EA-8CE0-27D90EE92311}" presName="vertSpace2a" presStyleCnt="0"/>
      <dgm:spPr/>
    </dgm:pt>
    <dgm:pt modelId="{4B3F5C01-413C-46A7-A2B7-BECA4A3042BB}" type="pres">
      <dgm:prSet presAssocID="{617C112E-B352-48EA-8CE0-27D90EE92311}" presName="horz2" presStyleCnt="0"/>
      <dgm:spPr/>
    </dgm:pt>
    <dgm:pt modelId="{6810800E-776E-4760-A121-E31E3C53BCF2}" type="pres">
      <dgm:prSet presAssocID="{617C112E-B352-48EA-8CE0-27D90EE92311}" presName="horzSpace2" presStyleCnt="0"/>
      <dgm:spPr/>
    </dgm:pt>
    <dgm:pt modelId="{F4887A0D-F0C0-48C1-8EEF-BEB173358DC7}" type="pres">
      <dgm:prSet presAssocID="{617C112E-B352-48EA-8CE0-27D90EE92311}" presName="tx2" presStyleLbl="revTx" presStyleIdx="1" presStyleCnt="25"/>
      <dgm:spPr/>
      <dgm:t>
        <a:bodyPr/>
        <a:lstStyle/>
        <a:p>
          <a:endParaRPr lang="en-MY"/>
        </a:p>
      </dgm:t>
    </dgm:pt>
    <dgm:pt modelId="{C3ECC76D-52D4-402A-92E8-B7207040C0A8}" type="pres">
      <dgm:prSet presAssocID="{617C112E-B352-48EA-8CE0-27D90EE92311}" presName="vert2" presStyleCnt="0"/>
      <dgm:spPr/>
    </dgm:pt>
    <dgm:pt modelId="{312D49FA-715B-408B-B3D3-F3FEECF11338}" type="pres">
      <dgm:prSet presAssocID="{617C112E-B352-48EA-8CE0-27D90EE92311}" presName="thinLine2b" presStyleLbl="callout" presStyleIdx="0" presStyleCnt="24"/>
      <dgm:spPr/>
    </dgm:pt>
    <dgm:pt modelId="{11FA2C2F-AD21-43E3-B5B7-F9C688D22571}" type="pres">
      <dgm:prSet presAssocID="{617C112E-B352-48EA-8CE0-27D90EE92311}" presName="vertSpace2b" presStyleCnt="0"/>
      <dgm:spPr/>
    </dgm:pt>
    <dgm:pt modelId="{A9740A62-A902-4565-920F-834E891D7230}" type="pres">
      <dgm:prSet presAssocID="{2E20E84B-F9E8-4083-8202-704B70D12AA4}" presName="horz2" presStyleCnt="0"/>
      <dgm:spPr/>
    </dgm:pt>
    <dgm:pt modelId="{C63D3C43-385C-4B2B-A471-D2C9A1BD9CED}" type="pres">
      <dgm:prSet presAssocID="{2E20E84B-F9E8-4083-8202-704B70D12AA4}" presName="horzSpace2" presStyleCnt="0"/>
      <dgm:spPr/>
    </dgm:pt>
    <dgm:pt modelId="{1B89505F-C8AF-49A4-8F69-BE67AA9F4DD0}" type="pres">
      <dgm:prSet presAssocID="{2E20E84B-F9E8-4083-8202-704B70D12AA4}" presName="tx2" presStyleLbl="revTx" presStyleIdx="2" presStyleCnt="25"/>
      <dgm:spPr/>
      <dgm:t>
        <a:bodyPr/>
        <a:lstStyle/>
        <a:p>
          <a:endParaRPr lang="en-MY"/>
        </a:p>
      </dgm:t>
    </dgm:pt>
    <dgm:pt modelId="{62E7AE57-0338-4993-8BCB-E7E4025BD59B}" type="pres">
      <dgm:prSet presAssocID="{2E20E84B-F9E8-4083-8202-704B70D12AA4}" presName="vert2" presStyleCnt="0"/>
      <dgm:spPr/>
    </dgm:pt>
    <dgm:pt modelId="{61971D77-BD04-43D0-98BF-70AB4558B568}" type="pres">
      <dgm:prSet presAssocID="{2E20E84B-F9E8-4083-8202-704B70D12AA4}" presName="thinLine2b" presStyleLbl="callout" presStyleIdx="1" presStyleCnt="24"/>
      <dgm:spPr/>
    </dgm:pt>
    <dgm:pt modelId="{6DDD9FD2-AF5F-438B-ADF3-40409A762379}" type="pres">
      <dgm:prSet presAssocID="{2E20E84B-F9E8-4083-8202-704B70D12AA4}" presName="vertSpace2b" presStyleCnt="0"/>
      <dgm:spPr/>
    </dgm:pt>
    <dgm:pt modelId="{77F72AC9-0CC3-4A36-B2D6-2BF7D702612F}" type="pres">
      <dgm:prSet presAssocID="{43297F04-12A0-4CD2-82BB-F30DF97D809E}" presName="horz2" presStyleCnt="0"/>
      <dgm:spPr/>
    </dgm:pt>
    <dgm:pt modelId="{8916B01F-C4B4-4AB2-ABC7-3C2CE47422FF}" type="pres">
      <dgm:prSet presAssocID="{43297F04-12A0-4CD2-82BB-F30DF97D809E}" presName="horzSpace2" presStyleCnt="0"/>
      <dgm:spPr/>
    </dgm:pt>
    <dgm:pt modelId="{A6391D7B-8080-4971-9BBE-03F9C689E995}" type="pres">
      <dgm:prSet presAssocID="{43297F04-12A0-4CD2-82BB-F30DF97D809E}" presName="tx2" presStyleLbl="revTx" presStyleIdx="3" presStyleCnt="25"/>
      <dgm:spPr/>
      <dgm:t>
        <a:bodyPr/>
        <a:lstStyle/>
        <a:p>
          <a:endParaRPr lang="en-MY"/>
        </a:p>
      </dgm:t>
    </dgm:pt>
    <dgm:pt modelId="{61B5C2D1-E82D-458A-B825-7B18539B03E7}" type="pres">
      <dgm:prSet presAssocID="{43297F04-12A0-4CD2-82BB-F30DF97D809E}" presName="vert2" presStyleCnt="0"/>
      <dgm:spPr/>
    </dgm:pt>
    <dgm:pt modelId="{5B11584B-67CE-451B-AF4C-91D949567E35}" type="pres">
      <dgm:prSet presAssocID="{43297F04-12A0-4CD2-82BB-F30DF97D809E}" presName="thinLine2b" presStyleLbl="callout" presStyleIdx="2" presStyleCnt="24"/>
      <dgm:spPr/>
    </dgm:pt>
    <dgm:pt modelId="{34831BAA-0C68-4273-AD34-62B0E7C2902A}" type="pres">
      <dgm:prSet presAssocID="{43297F04-12A0-4CD2-82BB-F30DF97D809E}" presName="vertSpace2b" presStyleCnt="0"/>
      <dgm:spPr/>
    </dgm:pt>
    <dgm:pt modelId="{8F0EE082-5DA8-4D8A-8694-148B48126A5F}" type="pres">
      <dgm:prSet presAssocID="{CB84A307-92A3-4476-96D7-D990B9DDB788}" presName="horz2" presStyleCnt="0"/>
      <dgm:spPr/>
    </dgm:pt>
    <dgm:pt modelId="{EED1C4D8-0D75-4EF9-9E0B-3420171FBC4F}" type="pres">
      <dgm:prSet presAssocID="{CB84A307-92A3-4476-96D7-D990B9DDB788}" presName="horzSpace2" presStyleCnt="0"/>
      <dgm:spPr/>
    </dgm:pt>
    <dgm:pt modelId="{C9E19DCD-A6C5-4A70-BF40-CAE9C419ED3E}" type="pres">
      <dgm:prSet presAssocID="{CB84A307-92A3-4476-96D7-D990B9DDB788}" presName="tx2" presStyleLbl="revTx" presStyleIdx="4" presStyleCnt="25"/>
      <dgm:spPr/>
      <dgm:t>
        <a:bodyPr/>
        <a:lstStyle/>
        <a:p>
          <a:endParaRPr lang="en-MY"/>
        </a:p>
      </dgm:t>
    </dgm:pt>
    <dgm:pt modelId="{75363309-9018-4564-B7BD-713B168CD96B}" type="pres">
      <dgm:prSet presAssocID="{CB84A307-92A3-4476-96D7-D990B9DDB788}" presName="vert2" presStyleCnt="0"/>
      <dgm:spPr/>
    </dgm:pt>
    <dgm:pt modelId="{360693B0-CEB6-41C4-9CAF-9D4B2A01351C}" type="pres">
      <dgm:prSet presAssocID="{CB84A307-92A3-4476-96D7-D990B9DDB788}" presName="thinLine2b" presStyleLbl="callout" presStyleIdx="3" presStyleCnt="24"/>
      <dgm:spPr/>
    </dgm:pt>
    <dgm:pt modelId="{E01A3D66-D8C4-4EE3-B0FC-05D7D0B5975A}" type="pres">
      <dgm:prSet presAssocID="{CB84A307-92A3-4476-96D7-D990B9DDB788}" presName="vertSpace2b" presStyleCnt="0"/>
      <dgm:spPr/>
    </dgm:pt>
    <dgm:pt modelId="{EE40B2B6-1A9C-4B7F-8643-918D6E3D53D8}" type="pres">
      <dgm:prSet presAssocID="{FFC54EC6-5CD9-4793-AA26-78B0D96FFD6E}" presName="horz2" presStyleCnt="0"/>
      <dgm:spPr/>
    </dgm:pt>
    <dgm:pt modelId="{FC7324F8-2C82-4492-9B7E-D07C53367A4A}" type="pres">
      <dgm:prSet presAssocID="{FFC54EC6-5CD9-4793-AA26-78B0D96FFD6E}" presName="horzSpace2" presStyleCnt="0"/>
      <dgm:spPr/>
    </dgm:pt>
    <dgm:pt modelId="{4D4B2897-B526-413F-8314-1C2915F54DCE}" type="pres">
      <dgm:prSet presAssocID="{FFC54EC6-5CD9-4793-AA26-78B0D96FFD6E}" presName="tx2" presStyleLbl="revTx" presStyleIdx="5" presStyleCnt="25"/>
      <dgm:spPr/>
      <dgm:t>
        <a:bodyPr/>
        <a:lstStyle/>
        <a:p>
          <a:endParaRPr lang="en-MY"/>
        </a:p>
      </dgm:t>
    </dgm:pt>
    <dgm:pt modelId="{1583AA41-4D42-4464-8011-007F89F74BD1}" type="pres">
      <dgm:prSet presAssocID="{FFC54EC6-5CD9-4793-AA26-78B0D96FFD6E}" presName="vert2" presStyleCnt="0"/>
      <dgm:spPr/>
    </dgm:pt>
    <dgm:pt modelId="{E2C45866-FA10-452B-AA6A-25D98ED7839F}" type="pres">
      <dgm:prSet presAssocID="{FFC54EC6-5CD9-4793-AA26-78B0D96FFD6E}" presName="thinLine2b" presStyleLbl="callout" presStyleIdx="4" presStyleCnt="24"/>
      <dgm:spPr/>
    </dgm:pt>
    <dgm:pt modelId="{68435177-457E-49B2-A1B5-DF4B3DE34DA8}" type="pres">
      <dgm:prSet presAssocID="{FFC54EC6-5CD9-4793-AA26-78B0D96FFD6E}" presName="vertSpace2b" presStyleCnt="0"/>
      <dgm:spPr/>
    </dgm:pt>
    <dgm:pt modelId="{5EABEC24-5783-4066-BC0D-6F390D5AF24F}" type="pres">
      <dgm:prSet presAssocID="{1A7B8410-E117-4019-9F49-66E17921BC3D}" presName="horz2" presStyleCnt="0"/>
      <dgm:spPr/>
    </dgm:pt>
    <dgm:pt modelId="{50DEF8F7-4858-43A1-B73B-A935BF69036D}" type="pres">
      <dgm:prSet presAssocID="{1A7B8410-E117-4019-9F49-66E17921BC3D}" presName="horzSpace2" presStyleCnt="0"/>
      <dgm:spPr/>
    </dgm:pt>
    <dgm:pt modelId="{5DDD9D82-7909-4979-8F4A-1F10F788DB38}" type="pres">
      <dgm:prSet presAssocID="{1A7B8410-E117-4019-9F49-66E17921BC3D}" presName="tx2" presStyleLbl="revTx" presStyleIdx="6" presStyleCnt="25"/>
      <dgm:spPr/>
      <dgm:t>
        <a:bodyPr/>
        <a:lstStyle/>
        <a:p>
          <a:endParaRPr lang="en-MY"/>
        </a:p>
      </dgm:t>
    </dgm:pt>
    <dgm:pt modelId="{62F7F3FA-5A82-44BD-9441-0D2401ACC093}" type="pres">
      <dgm:prSet presAssocID="{1A7B8410-E117-4019-9F49-66E17921BC3D}" presName="vert2" presStyleCnt="0"/>
      <dgm:spPr/>
    </dgm:pt>
    <dgm:pt modelId="{A2EB59CB-1FA4-407F-8BD1-BE071DF85AAB}" type="pres">
      <dgm:prSet presAssocID="{1A7B8410-E117-4019-9F49-66E17921BC3D}" presName="thinLine2b" presStyleLbl="callout" presStyleIdx="5" presStyleCnt="24"/>
      <dgm:spPr/>
    </dgm:pt>
    <dgm:pt modelId="{618AE2E3-07E4-47DF-A15D-9BDC84F58C48}" type="pres">
      <dgm:prSet presAssocID="{1A7B8410-E117-4019-9F49-66E17921BC3D}" presName="vertSpace2b" presStyleCnt="0"/>
      <dgm:spPr/>
    </dgm:pt>
    <dgm:pt modelId="{DEF141BD-F466-43BE-BC86-E6AB353D3EDF}" type="pres">
      <dgm:prSet presAssocID="{7D9A52A2-F3D6-4940-9A2D-32411D99294F}" presName="horz2" presStyleCnt="0"/>
      <dgm:spPr/>
    </dgm:pt>
    <dgm:pt modelId="{48DE09D7-3DC4-47D5-AD40-371CC7D6A76C}" type="pres">
      <dgm:prSet presAssocID="{7D9A52A2-F3D6-4940-9A2D-32411D99294F}" presName="horzSpace2" presStyleCnt="0"/>
      <dgm:spPr/>
    </dgm:pt>
    <dgm:pt modelId="{97488212-1FE3-46BB-8DB9-9BB335EFB398}" type="pres">
      <dgm:prSet presAssocID="{7D9A52A2-F3D6-4940-9A2D-32411D99294F}" presName="tx2" presStyleLbl="revTx" presStyleIdx="7" presStyleCnt="25"/>
      <dgm:spPr/>
      <dgm:t>
        <a:bodyPr/>
        <a:lstStyle/>
        <a:p>
          <a:endParaRPr lang="en-MY"/>
        </a:p>
      </dgm:t>
    </dgm:pt>
    <dgm:pt modelId="{4244E69F-43BB-40BF-83A2-125255D47F47}" type="pres">
      <dgm:prSet presAssocID="{7D9A52A2-F3D6-4940-9A2D-32411D99294F}" presName="vert2" presStyleCnt="0"/>
      <dgm:spPr/>
    </dgm:pt>
    <dgm:pt modelId="{278E019B-A546-46A4-890D-A2D4023E2486}" type="pres">
      <dgm:prSet presAssocID="{7D9A52A2-F3D6-4940-9A2D-32411D99294F}" presName="thinLine2b" presStyleLbl="callout" presStyleIdx="6" presStyleCnt="24"/>
      <dgm:spPr/>
    </dgm:pt>
    <dgm:pt modelId="{76BE6D1A-84C2-46CB-9FA7-46F1551A8D3F}" type="pres">
      <dgm:prSet presAssocID="{7D9A52A2-F3D6-4940-9A2D-32411D99294F}" presName="vertSpace2b" presStyleCnt="0"/>
      <dgm:spPr/>
    </dgm:pt>
    <dgm:pt modelId="{1F568CA4-781F-4C65-A523-C30CB1224B42}" type="pres">
      <dgm:prSet presAssocID="{3BD34235-ECB3-4681-8847-BA1F15C66299}" presName="horz2" presStyleCnt="0"/>
      <dgm:spPr/>
    </dgm:pt>
    <dgm:pt modelId="{F55594EC-51ED-4726-81F2-7294F0EEE2B5}" type="pres">
      <dgm:prSet presAssocID="{3BD34235-ECB3-4681-8847-BA1F15C66299}" presName="horzSpace2" presStyleCnt="0"/>
      <dgm:spPr/>
    </dgm:pt>
    <dgm:pt modelId="{398A22F5-35E4-4EE1-97B3-D484AA641A51}" type="pres">
      <dgm:prSet presAssocID="{3BD34235-ECB3-4681-8847-BA1F15C66299}" presName="tx2" presStyleLbl="revTx" presStyleIdx="8" presStyleCnt="25"/>
      <dgm:spPr/>
      <dgm:t>
        <a:bodyPr/>
        <a:lstStyle/>
        <a:p>
          <a:endParaRPr lang="en-MY"/>
        </a:p>
      </dgm:t>
    </dgm:pt>
    <dgm:pt modelId="{30B806A8-6F4B-4CF4-81D2-217A3A114218}" type="pres">
      <dgm:prSet presAssocID="{3BD34235-ECB3-4681-8847-BA1F15C66299}" presName="vert2" presStyleCnt="0"/>
      <dgm:spPr/>
    </dgm:pt>
    <dgm:pt modelId="{63FD3122-C097-4516-99E3-3A9FE2329553}" type="pres">
      <dgm:prSet presAssocID="{3BD34235-ECB3-4681-8847-BA1F15C66299}" presName="thinLine2b" presStyleLbl="callout" presStyleIdx="7" presStyleCnt="24"/>
      <dgm:spPr/>
    </dgm:pt>
    <dgm:pt modelId="{B095BB3E-35AC-4CA8-BCCA-ED605D1D144A}" type="pres">
      <dgm:prSet presAssocID="{3BD34235-ECB3-4681-8847-BA1F15C66299}" presName="vertSpace2b" presStyleCnt="0"/>
      <dgm:spPr/>
    </dgm:pt>
    <dgm:pt modelId="{BA75D053-4DE5-4A1D-8776-CFB93A7730D9}" type="pres">
      <dgm:prSet presAssocID="{7179FDA2-D52F-461F-BCE4-055C4C26C89B}" presName="horz2" presStyleCnt="0"/>
      <dgm:spPr/>
    </dgm:pt>
    <dgm:pt modelId="{6D5BF32B-0526-4453-8404-44054062C7DC}" type="pres">
      <dgm:prSet presAssocID="{7179FDA2-D52F-461F-BCE4-055C4C26C89B}" presName="horzSpace2" presStyleCnt="0"/>
      <dgm:spPr/>
    </dgm:pt>
    <dgm:pt modelId="{77894D4B-4EDA-4870-BD3F-1FC29FC0F3FC}" type="pres">
      <dgm:prSet presAssocID="{7179FDA2-D52F-461F-BCE4-055C4C26C89B}" presName="tx2" presStyleLbl="revTx" presStyleIdx="9" presStyleCnt="25"/>
      <dgm:spPr/>
      <dgm:t>
        <a:bodyPr/>
        <a:lstStyle/>
        <a:p>
          <a:endParaRPr lang="en-MY"/>
        </a:p>
      </dgm:t>
    </dgm:pt>
    <dgm:pt modelId="{CF0D4C2F-F283-4D3F-9F85-500F44C803C1}" type="pres">
      <dgm:prSet presAssocID="{7179FDA2-D52F-461F-BCE4-055C4C26C89B}" presName="vert2" presStyleCnt="0"/>
      <dgm:spPr/>
    </dgm:pt>
    <dgm:pt modelId="{99B43DE6-641E-4BE4-B193-FC8AED1A060C}" type="pres">
      <dgm:prSet presAssocID="{7179FDA2-D52F-461F-BCE4-055C4C26C89B}" presName="thinLine2b" presStyleLbl="callout" presStyleIdx="8" presStyleCnt="24"/>
      <dgm:spPr/>
    </dgm:pt>
    <dgm:pt modelId="{25339BEC-933C-4316-935B-0974759F92D4}" type="pres">
      <dgm:prSet presAssocID="{7179FDA2-D52F-461F-BCE4-055C4C26C89B}" presName="vertSpace2b" presStyleCnt="0"/>
      <dgm:spPr/>
    </dgm:pt>
    <dgm:pt modelId="{D3D8D73A-3827-4E80-8F44-738FC137DA49}" type="pres">
      <dgm:prSet presAssocID="{9DB47AA9-69B5-45BC-891A-0C22C4242247}" presName="horz2" presStyleCnt="0"/>
      <dgm:spPr/>
    </dgm:pt>
    <dgm:pt modelId="{2DC6E1AA-9550-4DEE-B905-C6136EE9D052}" type="pres">
      <dgm:prSet presAssocID="{9DB47AA9-69B5-45BC-891A-0C22C4242247}" presName="horzSpace2" presStyleCnt="0"/>
      <dgm:spPr/>
    </dgm:pt>
    <dgm:pt modelId="{C839B3BB-9533-4C26-9787-438FB0EC679C}" type="pres">
      <dgm:prSet presAssocID="{9DB47AA9-69B5-45BC-891A-0C22C4242247}" presName="tx2" presStyleLbl="revTx" presStyleIdx="10" presStyleCnt="25"/>
      <dgm:spPr/>
      <dgm:t>
        <a:bodyPr/>
        <a:lstStyle/>
        <a:p>
          <a:endParaRPr lang="en-MY"/>
        </a:p>
      </dgm:t>
    </dgm:pt>
    <dgm:pt modelId="{54475912-20C5-4293-AA3E-725AE1CF6A2E}" type="pres">
      <dgm:prSet presAssocID="{9DB47AA9-69B5-45BC-891A-0C22C4242247}" presName="vert2" presStyleCnt="0"/>
      <dgm:spPr/>
    </dgm:pt>
    <dgm:pt modelId="{F62F35FD-3522-4069-8A71-7F9C74A3B960}" type="pres">
      <dgm:prSet presAssocID="{9DB47AA9-69B5-45BC-891A-0C22C4242247}" presName="thinLine2b" presStyleLbl="callout" presStyleIdx="9" presStyleCnt="24"/>
      <dgm:spPr/>
    </dgm:pt>
    <dgm:pt modelId="{F207BF46-77A3-4A75-B545-4C7A3EB7FBED}" type="pres">
      <dgm:prSet presAssocID="{9DB47AA9-69B5-45BC-891A-0C22C4242247}" presName="vertSpace2b" presStyleCnt="0"/>
      <dgm:spPr/>
    </dgm:pt>
    <dgm:pt modelId="{020232D7-C435-42E9-BE16-C26DEF799C8B}" type="pres">
      <dgm:prSet presAssocID="{C9B0B299-C2EF-414A-89F1-DDAABEF27CEB}" presName="horz2" presStyleCnt="0"/>
      <dgm:spPr/>
    </dgm:pt>
    <dgm:pt modelId="{5F5F6DAF-9BC9-46FF-972C-A27AC6A69AA8}" type="pres">
      <dgm:prSet presAssocID="{C9B0B299-C2EF-414A-89F1-DDAABEF27CEB}" presName="horzSpace2" presStyleCnt="0"/>
      <dgm:spPr/>
    </dgm:pt>
    <dgm:pt modelId="{A8E8C57A-A5A8-4D7E-9A51-062B5ACA56EE}" type="pres">
      <dgm:prSet presAssocID="{C9B0B299-C2EF-414A-89F1-DDAABEF27CEB}" presName="tx2" presStyleLbl="revTx" presStyleIdx="11" presStyleCnt="25"/>
      <dgm:spPr/>
      <dgm:t>
        <a:bodyPr/>
        <a:lstStyle/>
        <a:p>
          <a:endParaRPr lang="en-MY"/>
        </a:p>
      </dgm:t>
    </dgm:pt>
    <dgm:pt modelId="{B95819EE-62DC-4A85-B801-715A2DD951F4}" type="pres">
      <dgm:prSet presAssocID="{C9B0B299-C2EF-414A-89F1-DDAABEF27CEB}" presName="vert2" presStyleCnt="0"/>
      <dgm:spPr/>
    </dgm:pt>
    <dgm:pt modelId="{5EB826B8-5CCE-4795-8973-F60C9482865A}" type="pres">
      <dgm:prSet presAssocID="{C9B0B299-C2EF-414A-89F1-DDAABEF27CEB}" presName="thinLine2b" presStyleLbl="callout" presStyleIdx="10" presStyleCnt="24"/>
      <dgm:spPr/>
    </dgm:pt>
    <dgm:pt modelId="{C54FB26F-0B57-438B-A29F-6BBD0D5F3856}" type="pres">
      <dgm:prSet presAssocID="{C9B0B299-C2EF-414A-89F1-DDAABEF27CEB}" presName="vertSpace2b" presStyleCnt="0"/>
      <dgm:spPr/>
    </dgm:pt>
    <dgm:pt modelId="{BCBCA0AC-D75B-4EF7-A4C4-2A67DC21ADC6}" type="pres">
      <dgm:prSet presAssocID="{B2C74142-B7DD-46E9-B9F2-1B8B04B53AC1}" presName="horz2" presStyleCnt="0"/>
      <dgm:spPr/>
    </dgm:pt>
    <dgm:pt modelId="{9172D061-5E25-4603-A1A0-19C8C9AF00B1}" type="pres">
      <dgm:prSet presAssocID="{B2C74142-B7DD-46E9-B9F2-1B8B04B53AC1}" presName="horzSpace2" presStyleCnt="0"/>
      <dgm:spPr/>
    </dgm:pt>
    <dgm:pt modelId="{F044B017-D397-46BD-AFE3-3E42FBAB5EF0}" type="pres">
      <dgm:prSet presAssocID="{B2C74142-B7DD-46E9-B9F2-1B8B04B53AC1}" presName="tx2" presStyleLbl="revTx" presStyleIdx="12" presStyleCnt="25"/>
      <dgm:spPr/>
      <dgm:t>
        <a:bodyPr/>
        <a:lstStyle/>
        <a:p>
          <a:endParaRPr lang="en-MY"/>
        </a:p>
      </dgm:t>
    </dgm:pt>
    <dgm:pt modelId="{690BAF65-1E01-4D34-B817-C80FE1216304}" type="pres">
      <dgm:prSet presAssocID="{B2C74142-B7DD-46E9-B9F2-1B8B04B53AC1}" presName="vert2" presStyleCnt="0"/>
      <dgm:spPr/>
    </dgm:pt>
    <dgm:pt modelId="{85157D38-4DE6-4303-8122-5EA4DABF9663}" type="pres">
      <dgm:prSet presAssocID="{B2C74142-B7DD-46E9-B9F2-1B8B04B53AC1}" presName="thinLine2b" presStyleLbl="callout" presStyleIdx="11" presStyleCnt="24"/>
      <dgm:spPr/>
    </dgm:pt>
    <dgm:pt modelId="{3E471380-62E0-4382-B2A5-53329AD3C0C6}" type="pres">
      <dgm:prSet presAssocID="{B2C74142-B7DD-46E9-B9F2-1B8B04B53AC1}" presName="vertSpace2b" presStyleCnt="0"/>
      <dgm:spPr/>
    </dgm:pt>
    <dgm:pt modelId="{A423CAF8-4812-4E29-BD68-2F522C804E79}" type="pres">
      <dgm:prSet presAssocID="{F0E760D8-821B-4CC9-871B-DF6FE6955741}" presName="horz2" presStyleCnt="0"/>
      <dgm:spPr/>
    </dgm:pt>
    <dgm:pt modelId="{E8DC9CA3-6B61-44BE-9B83-BF1ECF15CF69}" type="pres">
      <dgm:prSet presAssocID="{F0E760D8-821B-4CC9-871B-DF6FE6955741}" presName="horzSpace2" presStyleCnt="0"/>
      <dgm:spPr/>
    </dgm:pt>
    <dgm:pt modelId="{A265A02D-1A14-4C99-99C5-803DD5128E81}" type="pres">
      <dgm:prSet presAssocID="{F0E760D8-821B-4CC9-871B-DF6FE6955741}" presName="tx2" presStyleLbl="revTx" presStyleIdx="13" presStyleCnt="25"/>
      <dgm:spPr/>
      <dgm:t>
        <a:bodyPr/>
        <a:lstStyle/>
        <a:p>
          <a:endParaRPr lang="en-MY"/>
        </a:p>
      </dgm:t>
    </dgm:pt>
    <dgm:pt modelId="{D2B31D58-EF95-49F5-8517-774B6FDDE8E3}" type="pres">
      <dgm:prSet presAssocID="{F0E760D8-821B-4CC9-871B-DF6FE6955741}" presName="vert2" presStyleCnt="0"/>
      <dgm:spPr/>
    </dgm:pt>
    <dgm:pt modelId="{3CF240DF-2C7F-4317-AFA8-A2EED5749EB0}" type="pres">
      <dgm:prSet presAssocID="{F0E760D8-821B-4CC9-871B-DF6FE6955741}" presName="thinLine2b" presStyleLbl="callout" presStyleIdx="12" presStyleCnt="24"/>
      <dgm:spPr/>
    </dgm:pt>
    <dgm:pt modelId="{FD5B0751-C7D9-4334-A27E-89A9CDEEE15B}" type="pres">
      <dgm:prSet presAssocID="{F0E760D8-821B-4CC9-871B-DF6FE6955741}" presName="vertSpace2b" presStyleCnt="0"/>
      <dgm:spPr/>
    </dgm:pt>
    <dgm:pt modelId="{7EE33AF2-19B4-4E76-97C8-554C71478AD4}" type="pres">
      <dgm:prSet presAssocID="{339F99D5-0B27-412A-9DA3-3F5C57917413}" presName="horz2" presStyleCnt="0"/>
      <dgm:spPr/>
    </dgm:pt>
    <dgm:pt modelId="{4E32374C-62F6-4D3D-990C-A42931D45531}" type="pres">
      <dgm:prSet presAssocID="{339F99D5-0B27-412A-9DA3-3F5C57917413}" presName="horzSpace2" presStyleCnt="0"/>
      <dgm:spPr/>
    </dgm:pt>
    <dgm:pt modelId="{71EE1D24-67CC-4947-99C7-17BBC18F9E3F}" type="pres">
      <dgm:prSet presAssocID="{339F99D5-0B27-412A-9DA3-3F5C57917413}" presName="tx2" presStyleLbl="revTx" presStyleIdx="14" presStyleCnt="25"/>
      <dgm:spPr/>
      <dgm:t>
        <a:bodyPr/>
        <a:lstStyle/>
        <a:p>
          <a:endParaRPr lang="en-MY"/>
        </a:p>
      </dgm:t>
    </dgm:pt>
    <dgm:pt modelId="{6D3C588D-301C-4380-AE16-B5E863A41F69}" type="pres">
      <dgm:prSet presAssocID="{339F99D5-0B27-412A-9DA3-3F5C57917413}" presName="vert2" presStyleCnt="0"/>
      <dgm:spPr/>
    </dgm:pt>
    <dgm:pt modelId="{2862BE66-7739-4C27-BF70-DF23376766C0}" type="pres">
      <dgm:prSet presAssocID="{339F99D5-0B27-412A-9DA3-3F5C57917413}" presName="thinLine2b" presStyleLbl="callout" presStyleIdx="13" presStyleCnt="24"/>
      <dgm:spPr/>
    </dgm:pt>
    <dgm:pt modelId="{C84DA907-92F0-4663-8D48-B174C897FDB3}" type="pres">
      <dgm:prSet presAssocID="{339F99D5-0B27-412A-9DA3-3F5C57917413}" presName="vertSpace2b" presStyleCnt="0"/>
      <dgm:spPr/>
    </dgm:pt>
    <dgm:pt modelId="{94B9567F-BFE4-4995-9992-D74AC9BAEC18}" type="pres">
      <dgm:prSet presAssocID="{C5172208-83D2-4688-8504-DF5EF8089EF8}" presName="horz2" presStyleCnt="0"/>
      <dgm:spPr/>
    </dgm:pt>
    <dgm:pt modelId="{D2151B0F-FADB-4D08-B77A-00EB29F58810}" type="pres">
      <dgm:prSet presAssocID="{C5172208-83D2-4688-8504-DF5EF8089EF8}" presName="horzSpace2" presStyleCnt="0"/>
      <dgm:spPr/>
    </dgm:pt>
    <dgm:pt modelId="{4FF886FE-946C-4FD0-A381-FF893A9022CE}" type="pres">
      <dgm:prSet presAssocID="{C5172208-83D2-4688-8504-DF5EF8089EF8}" presName="tx2" presStyleLbl="revTx" presStyleIdx="15" presStyleCnt="25"/>
      <dgm:spPr/>
      <dgm:t>
        <a:bodyPr/>
        <a:lstStyle/>
        <a:p>
          <a:endParaRPr lang="en-MY"/>
        </a:p>
      </dgm:t>
    </dgm:pt>
    <dgm:pt modelId="{4DA90934-BAEA-4343-B15C-F48B4682E8EC}" type="pres">
      <dgm:prSet presAssocID="{C5172208-83D2-4688-8504-DF5EF8089EF8}" presName="vert2" presStyleCnt="0"/>
      <dgm:spPr/>
    </dgm:pt>
    <dgm:pt modelId="{06D4FD6A-52FA-4F3E-90ED-D5A87015B18D}" type="pres">
      <dgm:prSet presAssocID="{C5172208-83D2-4688-8504-DF5EF8089EF8}" presName="thinLine2b" presStyleLbl="callout" presStyleIdx="14" presStyleCnt="24"/>
      <dgm:spPr/>
    </dgm:pt>
    <dgm:pt modelId="{5A1E219F-325F-4C77-8698-E9BDE8BB7BD6}" type="pres">
      <dgm:prSet presAssocID="{C5172208-83D2-4688-8504-DF5EF8089EF8}" presName="vertSpace2b" presStyleCnt="0"/>
      <dgm:spPr/>
    </dgm:pt>
    <dgm:pt modelId="{1F91E5CC-6112-4253-9E89-FE3C2BFEF4D0}" type="pres">
      <dgm:prSet presAssocID="{A2048B5B-41DB-45E2-877A-A53D53696B75}" presName="horz2" presStyleCnt="0"/>
      <dgm:spPr/>
    </dgm:pt>
    <dgm:pt modelId="{172F9C55-766B-483D-A0DB-9866945A621A}" type="pres">
      <dgm:prSet presAssocID="{A2048B5B-41DB-45E2-877A-A53D53696B75}" presName="horzSpace2" presStyleCnt="0"/>
      <dgm:spPr/>
    </dgm:pt>
    <dgm:pt modelId="{28A5E7F8-C9A5-4854-8EC0-32D7A54C6BE2}" type="pres">
      <dgm:prSet presAssocID="{A2048B5B-41DB-45E2-877A-A53D53696B75}" presName="tx2" presStyleLbl="revTx" presStyleIdx="16" presStyleCnt="25"/>
      <dgm:spPr/>
      <dgm:t>
        <a:bodyPr/>
        <a:lstStyle/>
        <a:p>
          <a:endParaRPr lang="en-MY"/>
        </a:p>
      </dgm:t>
    </dgm:pt>
    <dgm:pt modelId="{B9DAD0FD-EF6B-4E92-B5C9-A68AB445935D}" type="pres">
      <dgm:prSet presAssocID="{A2048B5B-41DB-45E2-877A-A53D53696B75}" presName="vert2" presStyleCnt="0"/>
      <dgm:spPr/>
    </dgm:pt>
    <dgm:pt modelId="{8A6DB632-718D-4B72-A5BB-46DDFBD5EFF3}" type="pres">
      <dgm:prSet presAssocID="{A2048B5B-41DB-45E2-877A-A53D53696B75}" presName="thinLine2b" presStyleLbl="callout" presStyleIdx="15" presStyleCnt="24"/>
      <dgm:spPr/>
    </dgm:pt>
    <dgm:pt modelId="{6BCFCF51-70D6-46FC-BA35-9ECB36B0B4EF}" type="pres">
      <dgm:prSet presAssocID="{A2048B5B-41DB-45E2-877A-A53D53696B75}" presName="vertSpace2b" presStyleCnt="0"/>
      <dgm:spPr/>
    </dgm:pt>
    <dgm:pt modelId="{273D6622-AD65-4DAD-AD64-4105360C317F}" type="pres">
      <dgm:prSet presAssocID="{0FD070F8-A3DA-4EF9-AFD8-5A3A32F5624B}" presName="horz2" presStyleCnt="0"/>
      <dgm:spPr/>
    </dgm:pt>
    <dgm:pt modelId="{FB902BAD-E4C0-426B-834A-ABAC2D2C52D9}" type="pres">
      <dgm:prSet presAssocID="{0FD070F8-A3DA-4EF9-AFD8-5A3A32F5624B}" presName="horzSpace2" presStyleCnt="0"/>
      <dgm:spPr/>
    </dgm:pt>
    <dgm:pt modelId="{6C674C9F-4402-4C82-A59E-B073091B9ABF}" type="pres">
      <dgm:prSet presAssocID="{0FD070F8-A3DA-4EF9-AFD8-5A3A32F5624B}" presName="tx2" presStyleLbl="revTx" presStyleIdx="17" presStyleCnt="25"/>
      <dgm:spPr/>
      <dgm:t>
        <a:bodyPr/>
        <a:lstStyle/>
        <a:p>
          <a:endParaRPr lang="en-MY"/>
        </a:p>
      </dgm:t>
    </dgm:pt>
    <dgm:pt modelId="{D14086A1-E55D-4392-A7E4-D4D399EA2EE4}" type="pres">
      <dgm:prSet presAssocID="{0FD070F8-A3DA-4EF9-AFD8-5A3A32F5624B}" presName="vert2" presStyleCnt="0"/>
      <dgm:spPr/>
    </dgm:pt>
    <dgm:pt modelId="{760C7649-E7D8-45A3-8263-5E904F85E07D}" type="pres">
      <dgm:prSet presAssocID="{0FD070F8-A3DA-4EF9-AFD8-5A3A32F5624B}" presName="thinLine2b" presStyleLbl="callout" presStyleIdx="16" presStyleCnt="24"/>
      <dgm:spPr/>
    </dgm:pt>
    <dgm:pt modelId="{C1C987C3-8AF3-41FD-965F-FFE37834AB49}" type="pres">
      <dgm:prSet presAssocID="{0FD070F8-A3DA-4EF9-AFD8-5A3A32F5624B}" presName="vertSpace2b" presStyleCnt="0"/>
      <dgm:spPr/>
    </dgm:pt>
    <dgm:pt modelId="{8C28CEFD-383A-45DE-B41B-AC0503B82A08}" type="pres">
      <dgm:prSet presAssocID="{538CB3C9-5DC5-474B-A4F2-D12B4D21CD1D}" presName="horz2" presStyleCnt="0"/>
      <dgm:spPr/>
    </dgm:pt>
    <dgm:pt modelId="{68BD5934-D785-46E8-9708-9D7D11066997}" type="pres">
      <dgm:prSet presAssocID="{538CB3C9-5DC5-474B-A4F2-D12B4D21CD1D}" presName="horzSpace2" presStyleCnt="0"/>
      <dgm:spPr/>
    </dgm:pt>
    <dgm:pt modelId="{26CF3D45-60D8-4F65-9255-5DC5152FA435}" type="pres">
      <dgm:prSet presAssocID="{538CB3C9-5DC5-474B-A4F2-D12B4D21CD1D}" presName="tx2" presStyleLbl="revTx" presStyleIdx="18" presStyleCnt="25"/>
      <dgm:spPr/>
      <dgm:t>
        <a:bodyPr/>
        <a:lstStyle/>
        <a:p>
          <a:endParaRPr lang="en-MY"/>
        </a:p>
      </dgm:t>
    </dgm:pt>
    <dgm:pt modelId="{55C97C94-5866-400F-AB0D-9C7F62679B07}" type="pres">
      <dgm:prSet presAssocID="{538CB3C9-5DC5-474B-A4F2-D12B4D21CD1D}" presName="vert2" presStyleCnt="0"/>
      <dgm:spPr/>
    </dgm:pt>
    <dgm:pt modelId="{95E887B5-E336-40F9-AC89-66C1ED97DCD4}" type="pres">
      <dgm:prSet presAssocID="{538CB3C9-5DC5-474B-A4F2-D12B4D21CD1D}" presName="thinLine2b" presStyleLbl="callout" presStyleIdx="17" presStyleCnt="24"/>
      <dgm:spPr/>
    </dgm:pt>
    <dgm:pt modelId="{5E31018E-FABF-4DE3-B1A0-4720B31F42EF}" type="pres">
      <dgm:prSet presAssocID="{538CB3C9-5DC5-474B-A4F2-D12B4D21CD1D}" presName="vertSpace2b" presStyleCnt="0"/>
      <dgm:spPr/>
    </dgm:pt>
    <dgm:pt modelId="{8851B1A6-DCD4-4BCC-A868-4340DC20F68E}" type="pres">
      <dgm:prSet presAssocID="{980C11F0-A110-44F0-A095-C7E839C45401}" presName="horz2" presStyleCnt="0"/>
      <dgm:spPr/>
    </dgm:pt>
    <dgm:pt modelId="{0F45BEAB-E0CF-42B2-87DF-8512B425EE29}" type="pres">
      <dgm:prSet presAssocID="{980C11F0-A110-44F0-A095-C7E839C45401}" presName="horzSpace2" presStyleCnt="0"/>
      <dgm:spPr/>
    </dgm:pt>
    <dgm:pt modelId="{70C444E0-0FA5-4652-AA2E-EEB7A83E915A}" type="pres">
      <dgm:prSet presAssocID="{980C11F0-A110-44F0-A095-C7E839C45401}" presName="tx2" presStyleLbl="revTx" presStyleIdx="19" presStyleCnt="25"/>
      <dgm:spPr/>
      <dgm:t>
        <a:bodyPr/>
        <a:lstStyle/>
        <a:p>
          <a:endParaRPr lang="en-MY"/>
        </a:p>
      </dgm:t>
    </dgm:pt>
    <dgm:pt modelId="{E52973DC-751E-425A-A40E-3AE06680A34D}" type="pres">
      <dgm:prSet presAssocID="{980C11F0-A110-44F0-A095-C7E839C45401}" presName="vert2" presStyleCnt="0"/>
      <dgm:spPr/>
    </dgm:pt>
    <dgm:pt modelId="{DF62CBF8-C323-4906-AED8-96AE1D84322A}" type="pres">
      <dgm:prSet presAssocID="{980C11F0-A110-44F0-A095-C7E839C45401}" presName="thinLine2b" presStyleLbl="callout" presStyleIdx="18" presStyleCnt="24"/>
      <dgm:spPr/>
    </dgm:pt>
    <dgm:pt modelId="{626918BA-4B86-4D23-BC35-6C65C69DA485}" type="pres">
      <dgm:prSet presAssocID="{980C11F0-A110-44F0-A095-C7E839C45401}" presName="vertSpace2b" presStyleCnt="0"/>
      <dgm:spPr/>
    </dgm:pt>
    <dgm:pt modelId="{0E166A58-0949-4EBD-825C-B54921A44DE5}" type="pres">
      <dgm:prSet presAssocID="{64587F3B-84A1-415B-8D1C-6358E7A29D76}" presName="horz2" presStyleCnt="0"/>
      <dgm:spPr/>
    </dgm:pt>
    <dgm:pt modelId="{A382E281-1B83-4543-980C-CA90363BC0F1}" type="pres">
      <dgm:prSet presAssocID="{64587F3B-84A1-415B-8D1C-6358E7A29D76}" presName="horzSpace2" presStyleCnt="0"/>
      <dgm:spPr/>
    </dgm:pt>
    <dgm:pt modelId="{593CF0FC-4F19-4519-91CD-3ADD72D35BD1}" type="pres">
      <dgm:prSet presAssocID="{64587F3B-84A1-415B-8D1C-6358E7A29D76}" presName="tx2" presStyleLbl="revTx" presStyleIdx="20" presStyleCnt="25"/>
      <dgm:spPr/>
      <dgm:t>
        <a:bodyPr/>
        <a:lstStyle/>
        <a:p>
          <a:endParaRPr lang="en-MY"/>
        </a:p>
      </dgm:t>
    </dgm:pt>
    <dgm:pt modelId="{E1D70F63-7349-418C-88F7-3C77D813473A}" type="pres">
      <dgm:prSet presAssocID="{64587F3B-84A1-415B-8D1C-6358E7A29D76}" presName="vert2" presStyleCnt="0"/>
      <dgm:spPr/>
    </dgm:pt>
    <dgm:pt modelId="{5EAE1BCD-EC71-4B02-AD89-34904978F5FC}" type="pres">
      <dgm:prSet presAssocID="{64587F3B-84A1-415B-8D1C-6358E7A29D76}" presName="thinLine2b" presStyleLbl="callout" presStyleIdx="19" presStyleCnt="24"/>
      <dgm:spPr/>
    </dgm:pt>
    <dgm:pt modelId="{9AA0DD64-F2F7-45EE-AAA8-2A0070918C4A}" type="pres">
      <dgm:prSet presAssocID="{64587F3B-84A1-415B-8D1C-6358E7A29D76}" presName="vertSpace2b" presStyleCnt="0"/>
      <dgm:spPr/>
    </dgm:pt>
    <dgm:pt modelId="{1677374D-25F4-432E-9CF7-89D7E353B0A1}" type="pres">
      <dgm:prSet presAssocID="{2C2AA910-39F9-4BC9-A531-8E32A021EAC8}" presName="horz2" presStyleCnt="0"/>
      <dgm:spPr/>
    </dgm:pt>
    <dgm:pt modelId="{CDA0BBEE-384B-4539-8E5D-DE2D7F6487B1}" type="pres">
      <dgm:prSet presAssocID="{2C2AA910-39F9-4BC9-A531-8E32A021EAC8}" presName="horzSpace2" presStyleCnt="0"/>
      <dgm:spPr/>
    </dgm:pt>
    <dgm:pt modelId="{C1AB3E38-3818-4404-B670-397B4E39500D}" type="pres">
      <dgm:prSet presAssocID="{2C2AA910-39F9-4BC9-A531-8E32A021EAC8}" presName="tx2" presStyleLbl="revTx" presStyleIdx="21" presStyleCnt="25"/>
      <dgm:spPr/>
      <dgm:t>
        <a:bodyPr/>
        <a:lstStyle/>
        <a:p>
          <a:endParaRPr lang="en-MY"/>
        </a:p>
      </dgm:t>
    </dgm:pt>
    <dgm:pt modelId="{F7A1B01A-C939-498E-A4BE-A672B65854ED}" type="pres">
      <dgm:prSet presAssocID="{2C2AA910-39F9-4BC9-A531-8E32A021EAC8}" presName="vert2" presStyleCnt="0"/>
      <dgm:spPr/>
    </dgm:pt>
    <dgm:pt modelId="{1FFB51EA-A594-45D1-A993-F6F7592F7C93}" type="pres">
      <dgm:prSet presAssocID="{2C2AA910-39F9-4BC9-A531-8E32A021EAC8}" presName="thinLine2b" presStyleLbl="callout" presStyleIdx="20" presStyleCnt="24"/>
      <dgm:spPr/>
    </dgm:pt>
    <dgm:pt modelId="{65D3F2D4-A32A-4CE2-AF47-A8C6C099A660}" type="pres">
      <dgm:prSet presAssocID="{2C2AA910-39F9-4BC9-A531-8E32A021EAC8}" presName="vertSpace2b" presStyleCnt="0"/>
      <dgm:spPr/>
    </dgm:pt>
    <dgm:pt modelId="{9CE148A7-54DF-4BCE-9FA3-C1E7FEFE7F1A}" type="pres">
      <dgm:prSet presAssocID="{79C7954E-8A11-461B-B460-06A8C84218F7}" presName="horz2" presStyleCnt="0"/>
      <dgm:spPr/>
    </dgm:pt>
    <dgm:pt modelId="{4304A6D1-F577-4EAA-8CE8-2B526B532638}" type="pres">
      <dgm:prSet presAssocID="{79C7954E-8A11-461B-B460-06A8C84218F7}" presName="horzSpace2" presStyleCnt="0"/>
      <dgm:spPr/>
    </dgm:pt>
    <dgm:pt modelId="{F7BDEC18-E511-4F7C-9CCE-F5509E7481EA}" type="pres">
      <dgm:prSet presAssocID="{79C7954E-8A11-461B-B460-06A8C84218F7}" presName="tx2" presStyleLbl="revTx" presStyleIdx="22" presStyleCnt="25"/>
      <dgm:spPr/>
      <dgm:t>
        <a:bodyPr/>
        <a:lstStyle/>
        <a:p>
          <a:endParaRPr lang="en-MY"/>
        </a:p>
      </dgm:t>
    </dgm:pt>
    <dgm:pt modelId="{6313E6A9-E37A-4BA9-A8A1-23535AA21017}" type="pres">
      <dgm:prSet presAssocID="{79C7954E-8A11-461B-B460-06A8C84218F7}" presName="vert2" presStyleCnt="0"/>
      <dgm:spPr/>
    </dgm:pt>
    <dgm:pt modelId="{9C5A924A-8529-4C58-A7A4-8F5F7581F1B0}" type="pres">
      <dgm:prSet presAssocID="{79C7954E-8A11-461B-B460-06A8C84218F7}" presName="thinLine2b" presStyleLbl="callout" presStyleIdx="21" presStyleCnt="24"/>
      <dgm:spPr/>
    </dgm:pt>
    <dgm:pt modelId="{CCBBFC89-DE23-4C3B-9EAB-BB1A835C1D17}" type="pres">
      <dgm:prSet presAssocID="{79C7954E-8A11-461B-B460-06A8C84218F7}" presName="vertSpace2b" presStyleCnt="0"/>
      <dgm:spPr/>
    </dgm:pt>
    <dgm:pt modelId="{1B7FC33F-0548-472D-9030-B7146DE2B6F7}" type="pres">
      <dgm:prSet presAssocID="{B5248FDF-5A99-4AB4-856D-92F401146E6F}" presName="horz2" presStyleCnt="0"/>
      <dgm:spPr/>
    </dgm:pt>
    <dgm:pt modelId="{299E3617-D54D-41DE-9FB5-1F8218EA6D12}" type="pres">
      <dgm:prSet presAssocID="{B5248FDF-5A99-4AB4-856D-92F401146E6F}" presName="horzSpace2" presStyleCnt="0"/>
      <dgm:spPr/>
    </dgm:pt>
    <dgm:pt modelId="{50844C3F-C806-4A7B-92F6-012F630B946F}" type="pres">
      <dgm:prSet presAssocID="{B5248FDF-5A99-4AB4-856D-92F401146E6F}" presName="tx2" presStyleLbl="revTx" presStyleIdx="23" presStyleCnt="25"/>
      <dgm:spPr/>
      <dgm:t>
        <a:bodyPr/>
        <a:lstStyle/>
        <a:p>
          <a:endParaRPr lang="en-MY"/>
        </a:p>
      </dgm:t>
    </dgm:pt>
    <dgm:pt modelId="{24EAB390-F572-48E6-9258-45156EB569FE}" type="pres">
      <dgm:prSet presAssocID="{B5248FDF-5A99-4AB4-856D-92F401146E6F}" presName="vert2" presStyleCnt="0"/>
      <dgm:spPr/>
    </dgm:pt>
    <dgm:pt modelId="{7B6A0B74-B797-4806-9BE5-9C1E7F69E9CD}" type="pres">
      <dgm:prSet presAssocID="{B5248FDF-5A99-4AB4-856D-92F401146E6F}" presName="thinLine2b" presStyleLbl="callout" presStyleIdx="22" presStyleCnt="24"/>
      <dgm:spPr/>
    </dgm:pt>
    <dgm:pt modelId="{5039D7FE-50DF-4B0E-9E4C-8D9B2613CCC4}" type="pres">
      <dgm:prSet presAssocID="{B5248FDF-5A99-4AB4-856D-92F401146E6F}" presName="vertSpace2b" presStyleCnt="0"/>
      <dgm:spPr/>
    </dgm:pt>
    <dgm:pt modelId="{950AB133-09EF-4E1A-9E5E-026E7A6130E7}" type="pres">
      <dgm:prSet presAssocID="{3BD1781D-AF46-4782-BA89-FA1401AB4B68}" presName="horz2" presStyleCnt="0"/>
      <dgm:spPr/>
    </dgm:pt>
    <dgm:pt modelId="{0F2D56F6-7264-4C79-B71E-CA741B1B07E0}" type="pres">
      <dgm:prSet presAssocID="{3BD1781D-AF46-4782-BA89-FA1401AB4B68}" presName="horzSpace2" presStyleCnt="0"/>
      <dgm:spPr/>
    </dgm:pt>
    <dgm:pt modelId="{3DF53E41-D5A7-4F95-BFC8-9F34B0083D25}" type="pres">
      <dgm:prSet presAssocID="{3BD1781D-AF46-4782-BA89-FA1401AB4B68}" presName="tx2" presStyleLbl="revTx" presStyleIdx="24" presStyleCnt="25"/>
      <dgm:spPr/>
      <dgm:t>
        <a:bodyPr/>
        <a:lstStyle/>
        <a:p>
          <a:endParaRPr lang="en-MY"/>
        </a:p>
      </dgm:t>
    </dgm:pt>
    <dgm:pt modelId="{B16EF942-25F6-49A2-9936-9800F0AEFA75}" type="pres">
      <dgm:prSet presAssocID="{3BD1781D-AF46-4782-BA89-FA1401AB4B68}" presName="vert2" presStyleCnt="0"/>
      <dgm:spPr/>
    </dgm:pt>
    <dgm:pt modelId="{AEC1A7CC-CC8E-47C6-85E8-0FF1C930978E}" type="pres">
      <dgm:prSet presAssocID="{3BD1781D-AF46-4782-BA89-FA1401AB4B68}" presName="thinLine2b" presStyleLbl="callout" presStyleIdx="23" presStyleCnt="24"/>
      <dgm:spPr/>
    </dgm:pt>
    <dgm:pt modelId="{68F91554-8CB3-4B0D-B2B1-6DCBEE87EADB}" type="pres">
      <dgm:prSet presAssocID="{3BD1781D-AF46-4782-BA89-FA1401AB4B68}" presName="vertSpace2b" presStyleCnt="0"/>
      <dgm:spPr/>
    </dgm:pt>
  </dgm:ptLst>
  <dgm:cxnLst>
    <dgm:cxn modelId="{142B474D-1829-4086-A2AB-3CD9228EC1A8}" srcId="{3435CE78-3FF3-493B-8437-49B0CE2413D6}" destId="{2E20E84B-F9E8-4083-8202-704B70D12AA4}" srcOrd="1" destOrd="0" parTransId="{5620BC34-07BC-441C-BFD9-47A5B4609ED6}" sibTransId="{2204F6DC-7BEA-4308-8AD8-1710908BD676}"/>
    <dgm:cxn modelId="{892E8321-C3D4-4B7E-A5EE-749EDD6124B1}" srcId="{3435CE78-3FF3-493B-8437-49B0CE2413D6}" destId="{617C112E-B352-48EA-8CE0-27D90EE92311}" srcOrd="0" destOrd="0" parTransId="{62194D5F-13F9-4BCF-8DB1-6B6215D76506}" sibTransId="{64493D2A-45D8-47FA-A0E0-85BA1A2FEBBA}"/>
    <dgm:cxn modelId="{86F0B33D-DF54-4491-AE29-D225081AB02B}" srcId="{3435CE78-3FF3-493B-8437-49B0CE2413D6}" destId="{1A7B8410-E117-4019-9F49-66E17921BC3D}" srcOrd="5" destOrd="0" parTransId="{61F8BE58-8CBF-4626-BF4C-55CB111FC3B9}" sibTransId="{03B71049-1723-4777-9DD6-097103520193}"/>
    <dgm:cxn modelId="{9C1EEF5B-0D55-4E4A-BE43-01B9059F9B00}" srcId="{3435CE78-3FF3-493B-8437-49B0CE2413D6}" destId="{B5248FDF-5A99-4AB4-856D-92F401146E6F}" srcOrd="22" destOrd="0" parTransId="{320A385F-3FA4-419E-90FA-AB136316A717}" sibTransId="{68AB8198-F5D2-4E60-969A-EE4B3BFA050B}"/>
    <dgm:cxn modelId="{589A4B9C-0B70-42E0-BC57-CE59CA2E5629}" srcId="{3435CE78-3FF3-493B-8437-49B0CE2413D6}" destId="{B2C74142-B7DD-46E9-B9F2-1B8B04B53AC1}" srcOrd="11" destOrd="0" parTransId="{BD35CB4E-879E-4A9E-BCFE-8CCAAC6D68BD}" sibTransId="{5B371009-8A98-4A8F-8E5B-477BFE1E2221}"/>
    <dgm:cxn modelId="{0E4D1F23-14B2-4BFA-91B4-B273DEDFDA09}" type="presOf" srcId="{CB84A307-92A3-4476-96D7-D990B9DDB788}" destId="{C9E19DCD-A6C5-4A70-BF40-CAE9C419ED3E}" srcOrd="0" destOrd="0" presId="urn:microsoft.com/office/officeart/2008/layout/LinedList"/>
    <dgm:cxn modelId="{FA476568-AF09-4B3E-94E2-7B6FF4A5AE14}" type="presOf" srcId="{3BD1781D-AF46-4782-BA89-FA1401AB4B68}" destId="{3DF53E41-D5A7-4F95-BFC8-9F34B0083D25}" srcOrd="0" destOrd="0" presId="urn:microsoft.com/office/officeart/2008/layout/LinedList"/>
    <dgm:cxn modelId="{5ADE2DCC-6EE5-4E54-A631-CFA3B50082BD}" srcId="{3435CE78-3FF3-493B-8437-49B0CE2413D6}" destId="{A2048B5B-41DB-45E2-877A-A53D53696B75}" srcOrd="15" destOrd="0" parTransId="{C96CA4D4-055B-4BAC-A1DE-EE47A7795321}" sibTransId="{C13BDBAC-1DD3-421F-AF86-47903D01B2CC}"/>
    <dgm:cxn modelId="{070828D3-112A-44E7-85FB-F1E2305A925A}" type="presOf" srcId="{A2048B5B-41DB-45E2-877A-A53D53696B75}" destId="{28A5E7F8-C9A5-4854-8EC0-32D7A54C6BE2}" srcOrd="0" destOrd="0" presId="urn:microsoft.com/office/officeart/2008/layout/LinedList"/>
    <dgm:cxn modelId="{574A28AC-47DD-43D7-BA86-7DAC330BC96A}" type="presOf" srcId="{2C2AA910-39F9-4BC9-A531-8E32A021EAC8}" destId="{C1AB3E38-3818-4404-B670-397B4E39500D}" srcOrd="0" destOrd="0" presId="urn:microsoft.com/office/officeart/2008/layout/LinedList"/>
    <dgm:cxn modelId="{F8E740AE-704E-403F-B47E-4926E53FF7AC}" srcId="{3435CE78-3FF3-493B-8437-49B0CE2413D6}" destId="{C5172208-83D2-4688-8504-DF5EF8089EF8}" srcOrd="14" destOrd="0" parTransId="{55AAB1EF-8058-4ECF-BC3F-FA066B7C12DD}" sibTransId="{2C47D8CD-FA61-49D9-85A6-77DAB870B4F1}"/>
    <dgm:cxn modelId="{99930786-1E57-46B9-BFAA-B9384B73DA63}" type="presOf" srcId="{79C7954E-8A11-461B-B460-06A8C84218F7}" destId="{F7BDEC18-E511-4F7C-9CCE-F5509E7481EA}" srcOrd="0" destOrd="0" presId="urn:microsoft.com/office/officeart/2008/layout/LinedList"/>
    <dgm:cxn modelId="{871514A4-CA39-4692-87F6-E91DE2947770}" type="presOf" srcId="{3BD34235-ECB3-4681-8847-BA1F15C66299}" destId="{398A22F5-35E4-4EE1-97B3-D484AA641A51}" srcOrd="0" destOrd="0" presId="urn:microsoft.com/office/officeart/2008/layout/LinedList"/>
    <dgm:cxn modelId="{0A8B0CA0-5A43-44B0-ADE4-0A4052745D52}" type="presOf" srcId="{B2C74142-B7DD-46E9-B9F2-1B8B04B53AC1}" destId="{F044B017-D397-46BD-AFE3-3E42FBAB5EF0}" srcOrd="0" destOrd="0" presId="urn:microsoft.com/office/officeart/2008/layout/LinedList"/>
    <dgm:cxn modelId="{EE660013-48CF-4F13-A9B6-E47D14A9DFF0}" type="presOf" srcId="{7D9A52A2-F3D6-4940-9A2D-32411D99294F}" destId="{97488212-1FE3-46BB-8DB9-9BB335EFB398}" srcOrd="0" destOrd="0" presId="urn:microsoft.com/office/officeart/2008/layout/LinedList"/>
    <dgm:cxn modelId="{ADEA35FB-48C8-4DFF-B9F6-90898E76BA23}" srcId="{3435CE78-3FF3-493B-8437-49B0CE2413D6}" destId="{64587F3B-84A1-415B-8D1C-6358E7A29D76}" srcOrd="19" destOrd="0" parTransId="{9170948B-5F27-4C0A-9A75-9E749CF54DA9}" sibTransId="{CB3A3739-3DB2-4B6B-AA73-AA052CC3A702}"/>
    <dgm:cxn modelId="{920492AB-E175-457B-99D0-E95EE3981A93}" srcId="{3435CE78-3FF3-493B-8437-49B0CE2413D6}" destId="{79C7954E-8A11-461B-B460-06A8C84218F7}" srcOrd="21" destOrd="0" parTransId="{E62B269F-7905-4338-8616-F639154FF30E}" sibTransId="{D857CA3B-C46E-4880-8B3F-891C9C43A092}"/>
    <dgm:cxn modelId="{814BBB6A-AFEA-406B-9B20-BB23FFAB8B6B}" srcId="{3435CE78-3FF3-493B-8437-49B0CE2413D6}" destId="{339F99D5-0B27-412A-9DA3-3F5C57917413}" srcOrd="13" destOrd="0" parTransId="{F63266D4-839B-467A-AB5D-43DC4EC60D65}" sibTransId="{A16A2B7E-95BB-42AB-9C1B-7066120336BE}"/>
    <dgm:cxn modelId="{87B09F9F-667D-46B0-9802-7D7ECD35D13C}" type="presOf" srcId="{C5172208-83D2-4688-8504-DF5EF8089EF8}" destId="{4FF886FE-946C-4FD0-A381-FF893A9022CE}" srcOrd="0" destOrd="0" presId="urn:microsoft.com/office/officeart/2008/layout/LinedList"/>
    <dgm:cxn modelId="{2BE92082-DAD2-4E11-A76D-E7B5AE006392}" srcId="{3435CE78-3FF3-493B-8437-49B0CE2413D6}" destId="{F0E760D8-821B-4CC9-871B-DF6FE6955741}" srcOrd="12" destOrd="0" parTransId="{9D386908-A765-483E-B3F6-7FC6A2423AB7}" sibTransId="{3B51D8E2-2E84-4263-A481-D817212DB9D7}"/>
    <dgm:cxn modelId="{395EBFE0-696F-402E-99B0-B8690106AF50}" srcId="{3435CE78-3FF3-493B-8437-49B0CE2413D6}" destId="{3BD1781D-AF46-4782-BA89-FA1401AB4B68}" srcOrd="23" destOrd="0" parTransId="{B1B73504-EFE1-4925-B2D7-A55DB6EF013A}" sibTransId="{E0F8D24E-6C42-4378-AEFD-EFACB7FBCDC3}"/>
    <dgm:cxn modelId="{180D3403-F5E0-45CD-BCD4-CB70D583A50E}" type="presOf" srcId="{0FD070F8-A3DA-4EF9-AFD8-5A3A32F5624B}" destId="{6C674C9F-4402-4C82-A59E-B073091B9ABF}" srcOrd="0" destOrd="0" presId="urn:microsoft.com/office/officeart/2008/layout/LinedList"/>
    <dgm:cxn modelId="{ACB20DBD-4C95-4ACB-B9B5-DB38CE41C593}" srcId="{3435CE78-3FF3-493B-8437-49B0CE2413D6}" destId="{FFC54EC6-5CD9-4793-AA26-78B0D96FFD6E}" srcOrd="4" destOrd="0" parTransId="{4703B285-19C3-4FE2-8BB0-D3F43C72F8D8}" sibTransId="{469A68C6-CF01-4396-9912-7C5EC2444B36}"/>
    <dgm:cxn modelId="{0D0D786A-7A08-42EB-998E-928A6573DA28}" srcId="{F1AD763A-78EF-4AF5-B118-160A307699E1}" destId="{3435CE78-3FF3-493B-8437-49B0CE2413D6}" srcOrd="0" destOrd="0" parTransId="{50AE8542-0054-49C0-B7E0-664F14939878}" sibTransId="{7AA6CCFF-4D83-4FA3-A882-F4CC2894AFD6}"/>
    <dgm:cxn modelId="{E184DDB8-37FA-448B-A6D2-A95C1B384540}" type="presOf" srcId="{F0E760D8-821B-4CC9-871B-DF6FE6955741}" destId="{A265A02D-1A14-4C99-99C5-803DD5128E81}" srcOrd="0" destOrd="0" presId="urn:microsoft.com/office/officeart/2008/layout/LinedList"/>
    <dgm:cxn modelId="{1620ABD4-5314-48B6-AF74-D2666B0066A6}" type="presOf" srcId="{2E20E84B-F9E8-4083-8202-704B70D12AA4}" destId="{1B89505F-C8AF-49A4-8F69-BE67AA9F4DD0}" srcOrd="0" destOrd="0" presId="urn:microsoft.com/office/officeart/2008/layout/LinedList"/>
    <dgm:cxn modelId="{C97ACEF5-BE22-45F0-A44B-CAF80E4465AA}" type="presOf" srcId="{980C11F0-A110-44F0-A095-C7E839C45401}" destId="{70C444E0-0FA5-4652-AA2E-EEB7A83E915A}" srcOrd="0" destOrd="0" presId="urn:microsoft.com/office/officeart/2008/layout/LinedList"/>
    <dgm:cxn modelId="{3F198305-1673-4BEB-9862-AE07C7A02A67}" type="presOf" srcId="{7179FDA2-D52F-461F-BCE4-055C4C26C89B}" destId="{77894D4B-4EDA-4870-BD3F-1FC29FC0F3FC}" srcOrd="0" destOrd="0" presId="urn:microsoft.com/office/officeart/2008/layout/LinedList"/>
    <dgm:cxn modelId="{335F3623-D2A7-40A6-A39B-6179DF45F0DB}" type="presOf" srcId="{C9B0B299-C2EF-414A-89F1-DDAABEF27CEB}" destId="{A8E8C57A-A5A8-4D7E-9A51-062B5ACA56EE}" srcOrd="0" destOrd="0" presId="urn:microsoft.com/office/officeart/2008/layout/LinedList"/>
    <dgm:cxn modelId="{B34E14EF-A979-43D3-B5F2-5C276B5DADCE}" srcId="{3435CE78-3FF3-493B-8437-49B0CE2413D6}" destId="{C9B0B299-C2EF-414A-89F1-DDAABEF27CEB}" srcOrd="10" destOrd="0" parTransId="{EFA34093-491E-4387-85E6-007CFD5344F2}" sibTransId="{A259E3A4-CDC4-4BF6-BB31-07A98EEF6064}"/>
    <dgm:cxn modelId="{53FCF226-0B63-491D-B4A4-D22B579B03DD}" srcId="{3435CE78-3FF3-493B-8437-49B0CE2413D6}" destId="{0FD070F8-A3DA-4EF9-AFD8-5A3A32F5624B}" srcOrd="16" destOrd="0" parTransId="{0109660E-703F-4540-98E1-10CF0EC5465A}" sibTransId="{B1DE9E33-0520-4776-B261-005F32498CA5}"/>
    <dgm:cxn modelId="{23B77BF2-FBA1-4A96-99CB-2D4009C010AD}" type="presOf" srcId="{FFC54EC6-5CD9-4793-AA26-78B0D96FFD6E}" destId="{4D4B2897-B526-413F-8314-1C2915F54DCE}" srcOrd="0" destOrd="0" presId="urn:microsoft.com/office/officeart/2008/layout/LinedList"/>
    <dgm:cxn modelId="{A7E9D84C-E48F-4B84-91DC-4AB11FE46F4E}" srcId="{3435CE78-3FF3-493B-8437-49B0CE2413D6}" destId="{980C11F0-A110-44F0-A095-C7E839C45401}" srcOrd="18" destOrd="0" parTransId="{0698C48F-1C35-4C79-AE17-5851B21A844B}" sibTransId="{1DA0C45A-69A9-4B19-922E-5AE03C070828}"/>
    <dgm:cxn modelId="{B3CB0588-F209-4A6D-903A-90A98CC46C03}" srcId="{3435CE78-3FF3-493B-8437-49B0CE2413D6}" destId="{43297F04-12A0-4CD2-82BB-F30DF97D809E}" srcOrd="2" destOrd="0" parTransId="{9522C6CE-6CC4-497C-B48D-617C505F9D8A}" sibTransId="{6BD236B9-CB0A-4C86-9146-2B5D9068ED3D}"/>
    <dgm:cxn modelId="{8CE9A91D-5502-4DAB-B80B-78D24BB5A7F7}" type="presOf" srcId="{339F99D5-0B27-412A-9DA3-3F5C57917413}" destId="{71EE1D24-67CC-4947-99C7-17BBC18F9E3F}" srcOrd="0" destOrd="0" presId="urn:microsoft.com/office/officeart/2008/layout/LinedList"/>
    <dgm:cxn modelId="{D0DF1414-0DD9-4005-933C-A8EBECDF22B9}" type="presOf" srcId="{64587F3B-84A1-415B-8D1C-6358E7A29D76}" destId="{593CF0FC-4F19-4519-91CD-3ADD72D35BD1}" srcOrd="0" destOrd="0" presId="urn:microsoft.com/office/officeart/2008/layout/LinedList"/>
    <dgm:cxn modelId="{4A7A811D-F430-4A1E-86A4-9C50A55ED3CF}" srcId="{3435CE78-3FF3-493B-8437-49B0CE2413D6}" destId="{7D9A52A2-F3D6-4940-9A2D-32411D99294F}" srcOrd="6" destOrd="0" parTransId="{65365FE4-F19C-40BD-A2BF-73A5CC68CBAA}" sibTransId="{4867576E-1E00-4789-8B61-94B14DAD693E}"/>
    <dgm:cxn modelId="{217F11A6-7DF9-4EFB-8671-F82AE24B0740}" srcId="{3435CE78-3FF3-493B-8437-49B0CE2413D6}" destId="{7179FDA2-D52F-461F-BCE4-055C4C26C89B}" srcOrd="8" destOrd="0" parTransId="{E1E63B65-5583-4D36-9516-83E6E7B4CAF8}" sibTransId="{3B446DDA-B805-4288-A0E8-D6D43C695C59}"/>
    <dgm:cxn modelId="{5D639C31-6647-415D-BECB-8B04CB91F708}" type="presOf" srcId="{43297F04-12A0-4CD2-82BB-F30DF97D809E}" destId="{A6391D7B-8080-4971-9BBE-03F9C689E995}" srcOrd="0" destOrd="0" presId="urn:microsoft.com/office/officeart/2008/layout/LinedList"/>
    <dgm:cxn modelId="{78537CF7-B421-4150-902E-41AA89AB4CF5}" srcId="{3435CE78-3FF3-493B-8437-49B0CE2413D6}" destId="{2C2AA910-39F9-4BC9-A531-8E32A021EAC8}" srcOrd="20" destOrd="0" parTransId="{5F274927-C681-4EB6-8991-3E4DE7AA2756}" sibTransId="{43A496D8-60D7-4A37-81B4-BF2DBC044DC7}"/>
    <dgm:cxn modelId="{FA959413-C9AF-492D-8B10-94EE9BB5DFF7}" type="presOf" srcId="{1A7B8410-E117-4019-9F49-66E17921BC3D}" destId="{5DDD9D82-7909-4979-8F4A-1F10F788DB38}" srcOrd="0" destOrd="0" presId="urn:microsoft.com/office/officeart/2008/layout/LinedList"/>
    <dgm:cxn modelId="{D22F1F58-E788-4D46-846D-08BEEBF96DE7}" type="presOf" srcId="{3435CE78-3FF3-493B-8437-49B0CE2413D6}" destId="{E1071AE2-E7BA-410F-B3D8-5A04344F065A}" srcOrd="0" destOrd="0" presId="urn:microsoft.com/office/officeart/2008/layout/LinedList"/>
    <dgm:cxn modelId="{77C80376-552D-49DA-9AF2-07A04E34A0BA}" srcId="{3435CE78-3FF3-493B-8437-49B0CE2413D6}" destId="{3BD34235-ECB3-4681-8847-BA1F15C66299}" srcOrd="7" destOrd="0" parTransId="{D569B4BE-BB3B-4210-92D3-E559DD8A3D51}" sibTransId="{80E1BD33-FE0A-4F37-A9AB-6563115669E4}"/>
    <dgm:cxn modelId="{7E12CDA6-81B9-4E5B-80F6-1B74905F662E}" srcId="{3435CE78-3FF3-493B-8437-49B0CE2413D6}" destId="{538CB3C9-5DC5-474B-A4F2-D12B4D21CD1D}" srcOrd="17" destOrd="0" parTransId="{6047C2F7-38CC-4683-A9E7-078ADB5EEDDF}" sibTransId="{B206B5B0-8529-49FD-AAF2-5C5B22657B1B}"/>
    <dgm:cxn modelId="{8101EBFC-4CC9-4129-AF1C-489DBA5B59B6}" type="presOf" srcId="{B5248FDF-5A99-4AB4-856D-92F401146E6F}" destId="{50844C3F-C806-4A7B-92F6-012F630B946F}" srcOrd="0" destOrd="0" presId="urn:microsoft.com/office/officeart/2008/layout/LinedList"/>
    <dgm:cxn modelId="{4A258C44-5777-46A1-9344-BA74AB0DDFB1}" srcId="{3435CE78-3FF3-493B-8437-49B0CE2413D6}" destId="{9DB47AA9-69B5-45BC-891A-0C22C4242247}" srcOrd="9" destOrd="0" parTransId="{C3387D73-B6AA-4476-9CE6-77ABA645AC56}" sibTransId="{F59A7084-56A9-4CB0-AA09-BADB4F825B01}"/>
    <dgm:cxn modelId="{8D572A44-AC1A-4A72-8CDB-27DFDEC17149}" type="presOf" srcId="{F1AD763A-78EF-4AF5-B118-160A307699E1}" destId="{977BC775-7C4E-4F69-97C1-C7391EC7AA79}" srcOrd="0" destOrd="0" presId="urn:microsoft.com/office/officeart/2008/layout/LinedList"/>
    <dgm:cxn modelId="{8EAFAC6A-1123-4EC6-9034-5D59071402B0}" type="presOf" srcId="{9DB47AA9-69B5-45BC-891A-0C22C4242247}" destId="{C839B3BB-9533-4C26-9787-438FB0EC679C}" srcOrd="0" destOrd="0" presId="urn:microsoft.com/office/officeart/2008/layout/LinedList"/>
    <dgm:cxn modelId="{6F8F5565-F7B0-4FA4-9D2F-16381D688623}" srcId="{3435CE78-3FF3-493B-8437-49B0CE2413D6}" destId="{CB84A307-92A3-4476-96D7-D990B9DDB788}" srcOrd="3" destOrd="0" parTransId="{0CEE58D2-84CC-4D3D-AFFC-E6F2ED1920F7}" sibTransId="{E62C9998-3297-4BFF-88BB-A631D7C3EBB9}"/>
    <dgm:cxn modelId="{78F86B3A-6272-4477-8805-4BFE50E9E763}" type="presOf" srcId="{538CB3C9-5DC5-474B-A4F2-D12B4D21CD1D}" destId="{26CF3D45-60D8-4F65-9255-5DC5152FA435}" srcOrd="0" destOrd="0" presId="urn:microsoft.com/office/officeart/2008/layout/LinedList"/>
    <dgm:cxn modelId="{FB92DDFE-5314-4F7A-A11C-B19F3BF8089F}" type="presOf" srcId="{617C112E-B352-48EA-8CE0-27D90EE92311}" destId="{F4887A0D-F0C0-48C1-8EEF-BEB173358DC7}" srcOrd="0" destOrd="0" presId="urn:microsoft.com/office/officeart/2008/layout/LinedList"/>
    <dgm:cxn modelId="{A6025538-BB90-4ACB-B968-B10A9C02E63F}" type="presParOf" srcId="{977BC775-7C4E-4F69-97C1-C7391EC7AA79}" destId="{F3FBE6DC-1B8D-4476-85B3-932968726223}" srcOrd="0" destOrd="0" presId="urn:microsoft.com/office/officeart/2008/layout/LinedList"/>
    <dgm:cxn modelId="{259E61F8-FC13-4418-9417-E2DF59CD80F1}" type="presParOf" srcId="{977BC775-7C4E-4F69-97C1-C7391EC7AA79}" destId="{D23D3445-1B46-49A3-A1B9-84F25D761FAF}" srcOrd="1" destOrd="0" presId="urn:microsoft.com/office/officeart/2008/layout/LinedList"/>
    <dgm:cxn modelId="{7633054B-B994-4346-922C-0F656FC07B54}" type="presParOf" srcId="{D23D3445-1B46-49A3-A1B9-84F25D761FAF}" destId="{E1071AE2-E7BA-410F-B3D8-5A04344F065A}" srcOrd="0" destOrd="0" presId="urn:microsoft.com/office/officeart/2008/layout/LinedList"/>
    <dgm:cxn modelId="{0D317A22-DB40-4E1B-AFB5-B725C9A4533D}" type="presParOf" srcId="{D23D3445-1B46-49A3-A1B9-84F25D761FAF}" destId="{A16313D1-77FB-4BD2-9C72-C54198D02CBF}" srcOrd="1" destOrd="0" presId="urn:microsoft.com/office/officeart/2008/layout/LinedList"/>
    <dgm:cxn modelId="{6C6893CE-AEB0-4457-8906-FA7412EB2E77}" type="presParOf" srcId="{A16313D1-77FB-4BD2-9C72-C54198D02CBF}" destId="{0CD05E53-D667-4E46-A126-4698A496354F}" srcOrd="0" destOrd="0" presId="urn:microsoft.com/office/officeart/2008/layout/LinedList"/>
    <dgm:cxn modelId="{1D3C22A1-E750-4DDE-B5A8-2700CBB8E3EE}" type="presParOf" srcId="{A16313D1-77FB-4BD2-9C72-C54198D02CBF}" destId="{4B3F5C01-413C-46A7-A2B7-BECA4A3042BB}" srcOrd="1" destOrd="0" presId="urn:microsoft.com/office/officeart/2008/layout/LinedList"/>
    <dgm:cxn modelId="{A34D3C82-5BB9-471C-9246-5BAB8B065354}" type="presParOf" srcId="{4B3F5C01-413C-46A7-A2B7-BECA4A3042BB}" destId="{6810800E-776E-4760-A121-E31E3C53BCF2}" srcOrd="0" destOrd="0" presId="urn:microsoft.com/office/officeart/2008/layout/LinedList"/>
    <dgm:cxn modelId="{57714FBF-022E-4F5F-A79C-3DF350B4EEA6}" type="presParOf" srcId="{4B3F5C01-413C-46A7-A2B7-BECA4A3042BB}" destId="{F4887A0D-F0C0-48C1-8EEF-BEB173358DC7}" srcOrd="1" destOrd="0" presId="urn:microsoft.com/office/officeart/2008/layout/LinedList"/>
    <dgm:cxn modelId="{D3796FD5-C842-4968-AE6A-DCD5C9DC633D}" type="presParOf" srcId="{4B3F5C01-413C-46A7-A2B7-BECA4A3042BB}" destId="{C3ECC76D-52D4-402A-92E8-B7207040C0A8}" srcOrd="2" destOrd="0" presId="urn:microsoft.com/office/officeart/2008/layout/LinedList"/>
    <dgm:cxn modelId="{F6EC52BE-E094-48D8-B270-D2860EA893B0}" type="presParOf" srcId="{A16313D1-77FB-4BD2-9C72-C54198D02CBF}" destId="{312D49FA-715B-408B-B3D3-F3FEECF11338}" srcOrd="2" destOrd="0" presId="urn:microsoft.com/office/officeart/2008/layout/LinedList"/>
    <dgm:cxn modelId="{C62DA225-08F7-4CD7-BE75-688026831F87}" type="presParOf" srcId="{A16313D1-77FB-4BD2-9C72-C54198D02CBF}" destId="{11FA2C2F-AD21-43E3-B5B7-F9C688D22571}" srcOrd="3" destOrd="0" presId="urn:microsoft.com/office/officeart/2008/layout/LinedList"/>
    <dgm:cxn modelId="{F1B5C2AB-399B-47C4-BF8A-CCB8D162A498}" type="presParOf" srcId="{A16313D1-77FB-4BD2-9C72-C54198D02CBF}" destId="{A9740A62-A902-4565-920F-834E891D7230}" srcOrd="4" destOrd="0" presId="urn:microsoft.com/office/officeart/2008/layout/LinedList"/>
    <dgm:cxn modelId="{7F34ABE2-33F9-4D20-A531-87A724C9BCDF}" type="presParOf" srcId="{A9740A62-A902-4565-920F-834E891D7230}" destId="{C63D3C43-385C-4B2B-A471-D2C9A1BD9CED}" srcOrd="0" destOrd="0" presId="urn:microsoft.com/office/officeart/2008/layout/LinedList"/>
    <dgm:cxn modelId="{C7F40BA0-5DA7-4929-8515-56241BC65576}" type="presParOf" srcId="{A9740A62-A902-4565-920F-834E891D7230}" destId="{1B89505F-C8AF-49A4-8F69-BE67AA9F4DD0}" srcOrd="1" destOrd="0" presId="urn:microsoft.com/office/officeart/2008/layout/LinedList"/>
    <dgm:cxn modelId="{02B41E20-4F86-43A0-A3C2-E14D9D015572}" type="presParOf" srcId="{A9740A62-A902-4565-920F-834E891D7230}" destId="{62E7AE57-0338-4993-8BCB-E7E4025BD59B}" srcOrd="2" destOrd="0" presId="urn:microsoft.com/office/officeart/2008/layout/LinedList"/>
    <dgm:cxn modelId="{F94238AF-CC49-4F16-A26B-0A661A4D97F1}" type="presParOf" srcId="{A16313D1-77FB-4BD2-9C72-C54198D02CBF}" destId="{61971D77-BD04-43D0-98BF-70AB4558B568}" srcOrd="5" destOrd="0" presId="urn:microsoft.com/office/officeart/2008/layout/LinedList"/>
    <dgm:cxn modelId="{1476BA08-5030-4F27-BADB-DB13F73A0277}" type="presParOf" srcId="{A16313D1-77FB-4BD2-9C72-C54198D02CBF}" destId="{6DDD9FD2-AF5F-438B-ADF3-40409A762379}" srcOrd="6" destOrd="0" presId="urn:microsoft.com/office/officeart/2008/layout/LinedList"/>
    <dgm:cxn modelId="{9DB628E8-57E2-4C3F-AE7E-29D5532AB0B8}" type="presParOf" srcId="{A16313D1-77FB-4BD2-9C72-C54198D02CBF}" destId="{77F72AC9-0CC3-4A36-B2D6-2BF7D702612F}" srcOrd="7" destOrd="0" presId="urn:microsoft.com/office/officeart/2008/layout/LinedList"/>
    <dgm:cxn modelId="{85BDCBC5-633D-41DE-B16E-504A3FBF0784}" type="presParOf" srcId="{77F72AC9-0CC3-4A36-B2D6-2BF7D702612F}" destId="{8916B01F-C4B4-4AB2-ABC7-3C2CE47422FF}" srcOrd="0" destOrd="0" presId="urn:microsoft.com/office/officeart/2008/layout/LinedList"/>
    <dgm:cxn modelId="{FC2EED41-72FD-4730-B922-D617C7C779C3}" type="presParOf" srcId="{77F72AC9-0CC3-4A36-B2D6-2BF7D702612F}" destId="{A6391D7B-8080-4971-9BBE-03F9C689E995}" srcOrd="1" destOrd="0" presId="urn:microsoft.com/office/officeart/2008/layout/LinedList"/>
    <dgm:cxn modelId="{7DC41EFB-49EE-45AD-8540-4D88E6BCB707}" type="presParOf" srcId="{77F72AC9-0CC3-4A36-B2D6-2BF7D702612F}" destId="{61B5C2D1-E82D-458A-B825-7B18539B03E7}" srcOrd="2" destOrd="0" presId="urn:microsoft.com/office/officeart/2008/layout/LinedList"/>
    <dgm:cxn modelId="{37CEC040-E217-4426-A6FB-35ECA88A9AA8}" type="presParOf" srcId="{A16313D1-77FB-4BD2-9C72-C54198D02CBF}" destId="{5B11584B-67CE-451B-AF4C-91D949567E35}" srcOrd="8" destOrd="0" presId="urn:microsoft.com/office/officeart/2008/layout/LinedList"/>
    <dgm:cxn modelId="{63FA6545-F95D-41EA-AF74-D58B0373567E}" type="presParOf" srcId="{A16313D1-77FB-4BD2-9C72-C54198D02CBF}" destId="{34831BAA-0C68-4273-AD34-62B0E7C2902A}" srcOrd="9" destOrd="0" presId="urn:microsoft.com/office/officeart/2008/layout/LinedList"/>
    <dgm:cxn modelId="{353B1492-529E-4205-A721-E40A4BC45573}" type="presParOf" srcId="{A16313D1-77FB-4BD2-9C72-C54198D02CBF}" destId="{8F0EE082-5DA8-4D8A-8694-148B48126A5F}" srcOrd="10" destOrd="0" presId="urn:microsoft.com/office/officeart/2008/layout/LinedList"/>
    <dgm:cxn modelId="{A1A63658-6AF1-430F-AB24-ACC14115AF63}" type="presParOf" srcId="{8F0EE082-5DA8-4D8A-8694-148B48126A5F}" destId="{EED1C4D8-0D75-4EF9-9E0B-3420171FBC4F}" srcOrd="0" destOrd="0" presId="urn:microsoft.com/office/officeart/2008/layout/LinedList"/>
    <dgm:cxn modelId="{85A6B852-4981-463B-9F45-A6550E2985C8}" type="presParOf" srcId="{8F0EE082-5DA8-4D8A-8694-148B48126A5F}" destId="{C9E19DCD-A6C5-4A70-BF40-CAE9C419ED3E}" srcOrd="1" destOrd="0" presId="urn:microsoft.com/office/officeart/2008/layout/LinedList"/>
    <dgm:cxn modelId="{FA58F5E8-37E8-471A-B903-59DD4E621A74}" type="presParOf" srcId="{8F0EE082-5DA8-4D8A-8694-148B48126A5F}" destId="{75363309-9018-4564-B7BD-713B168CD96B}" srcOrd="2" destOrd="0" presId="urn:microsoft.com/office/officeart/2008/layout/LinedList"/>
    <dgm:cxn modelId="{C8CEC495-45C2-4FFC-8C8A-139A603521D1}" type="presParOf" srcId="{A16313D1-77FB-4BD2-9C72-C54198D02CBF}" destId="{360693B0-CEB6-41C4-9CAF-9D4B2A01351C}" srcOrd="11" destOrd="0" presId="urn:microsoft.com/office/officeart/2008/layout/LinedList"/>
    <dgm:cxn modelId="{1D67259E-A5AA-4ABB-820B-07BB44CE0F82}" type="presParOf" srcId="{A16313D1-77FB-4BD2-9C72-C54198D02CBF}" destId="{E01A3D66-D8C4-4EE3-B0FC-05D7D0B5975A}" srcOrd="12" destOrd="0" presId="urn:microsoft.com/office/officeart/2008/layout/LinedList"/>
    <dgm:cxn modelId="{EC920DEF-142B-4B9C-88EC-267298E6693E}" type="presParOf" srcId="{A16313D1-77FB-4BD2-9C72-C54198D02CBF}" destId="{EE40B2B6-1A9C-4B7F-8643-918D6E3D53D8}" srcOrd="13" destOrd="0" presId="urn:microsoft.com/office/officeart/2008/layout/LinedList"/>
    <dgm:cxn modelId="{91966847-5B28-4B1E-9146-3ABE8A39DAB4}" type="presParOf" srcId="{EE40B2B6-1A9C-4B7F-8643-918D6E3D53D8}" destId="{FC7324F8-2C82-4492-9B7E-D07C53367A4A}" srcOrd="0" destOrd="0" presId="urn:microsoft.com/office/officeart/2008/layout/LinedList"/>
    <dgm:cxn modelId="{784517B5-79F0-4DC2-8EBC-01EDE134A7D4}" type="presParOf" srcId="{EE40B2B6-1A9C-4B7F-8643-918D6E3D53D8}" destId="{4D4B2897-B526-413F-8314-1C2915F54DCE}" srcOrd="1" destOrd="0" presId="urn:microsoft.com/office/officeart/2008/layout/LinedList"/>
    <dgm:cxn modelId="{0803D8B4-F8D1-409F-8B6A-8474ACB7EBF4}" type="presParOf" srcId="{EE40B2B6-1A9C-4B7F-8643-918D6E3D53D8}" destId="{1583AA41-4D42-4464-8011-007F89F74BD1}" srcOrd="2" destOrd="0" presId="urn:microsoft.com/office/officeart/2008/layout/LinedList"/>
    <dgm:cxn modelId="{49D7A1FE-4ED1-41D5-A0D1-CABA95B85786}" type="presParOf" srcId="{A16313D1-77FB-4BD2-9C72-C54198D02CBF}" destId="{E2C45866-FA10-452B-AA6A-25D98ED7839F}" srcOrd="14" destOrd="0" presId="urn:microsoft.com/office/officeart/2008/layout/LinedList"/>
    <dgm:cxn modelId="{A3212CF7-12E4-427B-A5EB-ACCCF66F3037}" type="presParOf" srcId="{A16313D1-77FB-4BD2-9C72-C54198D02CBF}" destId="{68435177-457E-49B2-A1B5-DF4B3DE34DA8}" srcOrd="15" destOrd="0" presId="urn:microsoft.com/office/officeart/2008/layout/LinedList"/>
    <dgm:cxn modelId="{9CD48928-BF7F-4534-8DC5-DF9A46D37770}" type="presParOf" srcId="{A16313D1-77FB-4BD2-9C72-C54198D02CBF}" destId="{5EABEC24-5783-4066-BC0D-6F390D5AF24F}" srcOrd="16" destOrd="0" presId="urn:microsoft.com/office/officeart/2008/layout/LinedList"/>
    <dgm:cxn modelId="{C1E91487-A2C3-406A-B636-DEB653574287}" type="presParOf" srcId="{5EABEC24-5783-4066-BC0D-6F390D5AF24F}" destId="{50DEF8F7-4858-43A1-B73B-A935BF69036D}" srcOrd="0" destOrd="0" presId="urn:microsoft.com/office/officeart/2008/layout/LinedList"/>
    <dgm:cxn modelId="{91F4B40F-E7E4-4448-9651-9673682A258D}" type="presParOf" srcId="{5EABEC24-5783-4066-BC0D-6F390D5AF24F}" destId="{5DDD9D82-7909-4979-8F4A-1F10F788DB38}" srcOrd="1" destOrd="0" presId="urn:microsoft.com/office/officeart/2008/layout/LinedList"/>
    <dgm:cxn modelId="{0F60EFE7-35AD-4AFA-9E80-EF337184E5AD}" type="presParOf" srcId="{5EABEC24-5783-4066-BC0D-6F390D5AF24F}" destId="{62F7F3FA-5A82-44BD-9441-0D2401ACC093}" srcOrd="2" destOrd="0" presId="urn:microsoft.com/office/officeart/2008/layout/LinedList"/>
    <dgm:cxn modelId="{81A6AC2D-31E6-4A76-B623-431A2A18FDC8}" type="presParOf" srcId="{A16313D1-77FB-4BD2-9C72-C54198D02CBF}" destId="{A2EB59CB-1FA4-407F-8BD1-BE071DF85AAB}" srcOrd="17" destOrd="0" presId="urn:microsoft.com/office/officeart/2008/layout/LinedList"/>
    <dgm:cxn modelId="{B5D3B2F3-5FB3-432F-A589-212F67DC1E57}" type="presParOf" srcId="{A16313D1-77FB-4BD2-9C72-C54198D02CBF}" destId="{618AE2E3-07E4-47DF-A15D-9BDC84F58C48}" srcOrd="18" destOrd="0" presId="urn:microsoft.com/office/officeart/2008/layout/LinedList"/>
    <dgm:cxn modelId="{7E9269BE-26EC-41A6-A68F-95BDB2D34C35}" type="presParOf" srcId="{A16313D1-77FB-4BD2-9C72-C54198D02CBF}" destId="{DEF141BD-F466-43BE-BC86-E6AB353D3EDF}" srcOrd="19" destOrd="0" presId="urn:microsoft.com/office/officeart/2008/layout/LinedList"/>
    <dgm:cxn modelId="{F1E183C7-CC75-4FB2-B617-E94DC927509F}" type="presParOf" srcId="{DEF141BD-F466-43BE-BC86-E6AB353D3EDF}" destId="{48DE09D7-3DC4-47D5-AD40-371CC7D6A76C}" srcOrd="0" destOrd="0" presId="urn:microsoft.com/office/officeart/2008/layout/LinedList"/>
    <dgm:cxn modelId="{603333E2-4A16-4984-AE2D-7BCE0A9EB0B5}" type="presParOf" srcId="{DEF141BD-F466-43BE-BC86-E6AB353D3EDF}" destId="{97488212-1FE3-46BB-8DB9-9BB335EFB398}" srcOrd="1" destOrd="0" presId="urn:microsoft.com/office/officeart/2008/layout/LinedList"/>
    <dgm:cxn modelId="{F9CAB8D7-DF2C-4336-8BE4-333FBDC50987}" type="presParOf" srcId="{DEF141BD-F466-43BE-BC86-E6AB353D3EDF}" destId="{4244E69F-43BB-40BF-83A2-125255D47F47}" srcOrd="2" destOrd="0" presId="urn:microsoft.com/office/officeart/2008/layout/LinedList"/>
    <dgm:cxn modelId="{038E892F-BC4E-46A7-B9A6-ADF7EF2EF49D}" type="presParOf" srcId="{A16313D1-77FB-4BD2-9C72-C54198D02CBF}" destId="{278E019B-A546-46A4-890D-A2D4023E2486}" srcOrd="20" destOrd="0" presId="urn:microsoft.com/office/officeart/2008/layout/LinedList"/>
    <dgm:cxn modelId="{4C7E34A7-F2D5-4B88-8199-5C4508935ACA}" type="presParOf" srcId="{A16313D1-77FB-4BD2-9C72-C54198D02CBF}" destId="{76BE6D1A-84C2-46CB-9FA7-46F1551A8D3F}" srcOrd="21" destOrd="0" presId="urn:microsoft.com/office/officeart/2008/layout/LinedList"/>
    <dgm:cxn modelId="{E3BC3858-D638-41E2-B2B4-BAAB1DE3F547}" type="presParOf" srcId="{A16313D1-77FB-4BD2-9C72-C54198D02CBF}" destId="{1F568CA4-781F-4C65-A523-C30CB1224B42}" srcOrd="22" destOrd="0" presId="urn:microsoft.com/office/officeart/2008/layout/LinedList"/>
    <dgm:cxn modelId="{B5EC3C81-26AE-4579-813C-30822842939A}" type="presParOf" srcId="{1F568CA4-781F-4C65-A523-C30CB1224B42}" destId="{F55594EC-51ED-4726-81F2-7294F0EEE2B5}" srcOrd="0" destOrd="0" presId="urn:microsoft.com/office/officeart/2008/layout/LinedList"/>
    <dgm:cxn modelId="{EC2D7DD9-04BC-4033-B01F-512465705B04}" type="presParOf" srcId="{1F568CA4-781F-4C65-A523-C30CB1224B42}" destId="{398A22F5-35E4-4EE1-97B3-D484AA641A51}" srcOrd="1" destOrd="0" presId="urn:microsoft.com/office/officeart/2008/layout/LinedList"/>
    <dgm:cxn modelId="{B7C70994-595F-40F8-AB58-841144963926}" type="presParOf" srcId="{1F568CA4-781F-4C65-A523-C30CB1224B42}" destId="{30B806A8-6F4B-4CF4-81D2-217A3A114218}" srcOrd="2" destOrd="0" presId="urn:microsoft.com/office/officeart/2008/layout/LinedList"/>
    <dgm:cxn modelId="{37498841-591A-46EB-9CA6-B05E1E88731F}" type="presParOf" srcId="{A16313D1-77FB-4BD2-9C72-C54198D02CBF}" destId="{63FD3122-C097-4516-99E3-3A9FE2329553}" srcOrd="23" destOrd="0" presId="urn:microsoft.com/office/officeart/2008/layout/LinedList"/>
    <dgm:cxn modelId="{C7B17186-9E8E-48B0-AB1F-9D1C6013DDE2}" type="presParOf" srcId="{A16313D1-77FB-4BD2-9C72-C54198D02CBF}" destId="{B095BB3E-35AC-4CA8-BCCA-ED605D1D144A}" srcOrd="24" destOrd="0" presId="urn:microsoft.com/office/officeart/2008/layout/LinedList"/>
    <dgm:cxn modelId="{12F20DC7-50C6-43C0-B826-B35E198F25C5}" type="presParOf" srcId="{A16313D1-77FB-4BD2-9C72-C54198D02CBF}" destId="{BA75D053-4DE5-4A1D-8776-CFB93A7730D9}" srcOrd="25" destOrd="0" presId="urn:microsoft.com/office/officeart/2008/layout/LinedList"/>
    <dgm:cxn modelId="{DD5AF62A-D638-4F16-B1B1-7379CC5DBA99}" type="presParOf" srcId="{BA75D053-4DE5-4A1D-8776-CFB93A7730D9}" destId="{6D5BF32B-0526-4453-8404-44054062C7DC}" srcOrd="0" destOrd="0" presId="urn:microsoft.com/office/officeart/2008/layout/LinedList"/>
    <dgm:cxn modelId="{F6C0FFF7-B30B-4702-BE9F-33779FFA8CD9}" type="presParOf" srcId="{BA75D053-4DE5-4A1D-8776-CFB93A7730D9}" destId="{77894D4B-4EDA-4870-BD3F-1FC29FC0F3FC}" srcOrd="1" destOrd="0" presId="urn:microsoft.com/office/officeart/2008/layout/LinedList"/>
    <dgm:cxn modelId="{FCB06D2B-E300-452C-AEEC-8FDFB7742A60}" type="presParOf" srcId="{BA75D053-4DE5-4A1D-8776-CFB93A7730D9}" destId="{CF0D4C2F-F283-4D3F-9F85-500F44C803C1}" srcOrd="2" destOrd="0" presId="urn:microsoft.com/office/officeart/2008/layout/LinedList"/>
    <dgm:cxn modelId="{B26784D8-BF73-48B6-8C43-B26A4B7AC39E}" type="presParOf" srcId="{A16313D1-77FB-4BD2-9C72-C54198D02CBF}" destId="{99B43DE6-641E-4BE4-B193-FC8AED1A060C}" srcOrd="26" destOrd="0" presId="urn:microsoft.com/office/officeart/2008/layout/LinedList"/>
    <dgm:cxn modelId="{DF61EAB0-D433-47C9-9F53-CACF41F09A1B}" type="presParOf" srcId="{A16313D1-77FB-4BD2-9C72-C54198D02CBF}" destId="{25339BEC-933C-4316-935B-0974759F92D4}" srcOrd="27" destOrd="0" presId="urn:microsoft.com/office/officeart/2008/layout/LinedList"/>
    <dgm:cxn modelId="{B92F7106-6D07-4D33-A898-0492987555EF}" type="presParOf" srcId="{A16313D1-77FB-4BD2-9C72-C54198D02CBF}" destId="{D3D8D73A-3827-4E80-8F44-738FC137DA49}" srcOrd="28" destOrd="0" presId="urn:microsoft.com/office/officeart/2008/layout/LinedList"/>
    <dgm:cxn modelId="{669B9BF1-847D-4B4F-B8B4-8F39F6100F13}" type="presParOf" srcId="{D3D8D73A-3827-4E80-8F44-738FC137DA49}" destId="{2DC6E1AA-9550-4DEE-B905-C6136EE9D052}" srcOrd="0" destOrd="0" presId="urn:microsoft.com/office/officeart/2008/layout/LinedList"/>
    <dgm:cxn modelId="{B61F939A-0AC7-4373-8B04-A2106A476FB4}" type="presParOf" srcId="{D3D8D73A-3827-4E80-8F44-738FC137DA49}" destId="{C839B3BB-9533-4C26-9787-438FB0EC679C}" srcOrd="1" destOrd="0" presId="urn:microsoft.com/office/officeart/2008/layout/LinedList"/>
    <dgm:cxn modelId="{9550F2FB-9EA0-4756-900F-506F8AD93425}" type="presParOf" srcId="{D3D8D73A-3827-4E80-8F44-738FC137DA49}" destId="{54475912-20C5-4293-AA3E-725AE1CF6A2E}" srcOrd="2" destOrd="0" presId="urn:microsoft.com/office/officeart/2008/layout/LinedList"/>
    <dgm:cxn modelId="{083A083D-0568-4C24-BC99-53105EC52DC1}" type="presParOf" srcId="{A16313D1-77FB-4BD2-9C72-C54198D02CBF}" destId="{F62F35FD-3522-4069-8A71-7F9C74A3B960}" srcOrd="29" destOrd="0" presId="urn:microsoft.com/office/officeart/2008/layout/LinedList"/>
    <dgm:cxn modelId="{AA97F3D4-38D4-4B76-8CE3-66466280A3D1}" type="presParOf" srcId="{A16313D1-77FB-4BD2-9C72-C54198D02CBF}" destId="{F207BF46-77A3-4A75-B545-4C7A3EB7FBED}" srcOrd="30" destOrd="0" presId="urn:microsoft.com/office/officeart/2008/layout/LinedList"/>
    <dgm:cxn modelId="{A0595ADF-AAC3-4E9E-89C2-F84E86B81059}" type="presParOf" srcId="{A16313D1-77FB-4BD2-9C72-C54198D02CBF}" destId="{020232D7-C435-42E9-BE16-C26DEF799C8B}" srcOrd="31" destOrd="0" presId="urn:microsoft.com/office/officeart/2008/layout/LinedList"/>
    <dgm:cxn modelId="{0E37D09A-B7B3-4E26-BF4B-663DCFDEA042}" type="presParOf" srcId="{020232D7-C435-42E9-BE16-C26DEF799C8B}" destId="{5F5F6DAF-9BC9-46FF-972C-A27AC6A69AA8}" srcOrd="0" destOrd="0" presId="urn:microsoft.com/office/officeart/2008/layout/LinedList"/>
    <dgm:cxn modelId="{DC60B4BB-6A43-41ED-AAA9-9E2C05EE5C07}" type="presParOf" srcId="{020232D7-C435-42E9-BE16-C26DEF799C8B}" destId="{A8E8C57A-A5A8-4D7E-9A51-062B5ACA56EE}" srcOrd="1" destOrd="0" presId="urn:microsoft.com/office/officeart/2008/layout/LinedList"/>
    <dgm:cxn modelId="{B39081E1-0C4E-4815-9EB8-0221222D3000}" type="presParOf" srcId="{020232D7-C435-42E9-BE16-C26DEF799C8B}" destId="{B95819EE-62DC-4A85-B801-715A2DD951F4}" srcOrd="2" destOrd="0" presId="urn:microsoft.com/office/officeart/2008/layout/LinedList"/>
    <dgm:cxn modelId="{D6D32AF4-D3B8-4089-AA45-E05577C6BAEF}" type="presParOf" srcId="{A16313D1-77FB-4BD2-9C72-C54198D02CBF}" destId="{5EB826B8-5CCE-4795-8973-F60C9482865A}" srcOrd="32" destOrd="0" presId="urn:microsoft.com/office/officeart/2008/layout/LinedList"/>
    <dgm:cxn modelId="{1323622E-286B-48BF-8863-7A560BE22A6E}" type="presParOf" srcId="{A16313D1-77FB-4BD2-9C72-C54198D02CBF}" destId="{C54FB26F-0B57-438B-A29F-6BBD0D5F3856}" srcOrd="33" destOrd="0" presId="urn:microsoft.com/office/officeart/2008/layout/LinedList"/>
    <dgm:cxn modelId="{98454822-014E-4A73-8F39-591358FB0291}" type="presParOf" srcId="{A16313D1-77FB-4BD2-9C72-C54198D02CBF}" destId="{BCBCA0AC-D75B-4EF7-A4C4-2A67DC21ADC6}" srcOrd="34" destOrd="0" presId="urn:microsoft.com/office/officeart/2008/layout/LinedList"/>
    <dgm:cxn modelId="{166918E4-AB4F-4EA4-B0FD-0FEFD133A043}" type="presParOf" srcId="{BCBCA0AC-D75B-4EF7-A4C4-2A67DC21ADC6}" destId="{9172D061-5E25-4603-A1A0-19C8C9AF00B1}" srcOrd="0" destOrd="0" presId="urn:microsoft.com/office/officeart/2008/layout/LinedList"/>
    <dgm:cxn modelId="{4118CA36-53C1-48E0-BEA8-028DE2BC45CB}" type="presParOf" srcId="{BCBCA0AC-D75B-4EF7-A4C4-2A67DC21ADC6}" destId="{F044B017-D397-46BD-AFE3-3E42FBAB5EF0}" srcOrd="1" destOrd="0" presId="urn:microsoft.com/office/officeart/2008/layout/LinedList"/>
    <dgm:cxn modelId="{D9ADB298-66D8-44B0-8E40-0390F077BFCA}" type="presParOf" srcId="{BCBCA0AC-D75B-4EF7-A4C4-2A67DC21ADC6}" destId="{690BAF65-1E01-4D34-B817-C80FE1216304}" srcOrd="2" destOrd="0" presId="urn:microsoft.com/office/officeart/2008/layout/LinedList"/>
    <dgm:cxn modelId="{0920F528-02F0-4212-AB58-401CE863136A}" type="presParOf" srcId="{A16313D1-77FB-4BD2-9C72-C54198D02CBF}" destId="{85157D38-4DE6-4303-8122-5EA4DABF9663}" srcOrd="35" destOrd="0" presId="urn:microsoft.com/office/officeart/2008/layout/LinedList"/>
    <dgm:cxn modelId="{A2F76946-E2EA-46EC-A4B9-7B3BC0745E60}" type="presParOf" srcId="{A16313D1-77FB-4BD2-9C72-C54198D02CBF}" destId="{3E471380-62E0-4382-B2A5-53329AD3C0C6}" srcOrd="36" destOrd="0" presId="urn:microsoft.com/office/officeart/2008/layout/LinedList"/>
    <dgm:cxn modelId="{9873BBA6-DC30-4048-9B4F-0CE69BAF69E1}" type="presParOf" srcId="{A16313D1-77FB-4BD2-9C72-C54198D02CBF}" destId="{A423CAF8-4812-4E29-BD68-2F522C804E79}" srcOrd="37" destOrd="0" presId="urn:microsoft.com/office/officeart/2008/layout/LinedList"/>
    <dgm:cxn modelId="{A62D813B-C18B-4CC5-BBA3-F5F32B3F29A3}" type="presParOf" srcId="{A423CAF8-4812-4E29-BD68-2F522C804E79}" destId="{E8DC9CA3-6B61-44BE-9B83-BF1ECF15CF69}" srcOrd="0" destOrd="0" presId="urn:microsoft.com/office/officeart/2008/layout/LinedList"/>
    <dgm:cxn modelId="{AF4C61CD-96DF-4258-B9D5-E6EE31893245}" type="presParOf" srcId="{A423CAF8-4812-4E29-BD68-2F522C804E79}" destId="{A265A02D-1A14-4C99-99C5-803DD5128E81}" srcOrd="1" destOrd="0" presId="urn:microsoft.com/office/officeart/2008/layout/LinedList"/>
    <dgm:cxn modelId="{5367EF7E-B29E-4C0B-814E-052AC9494F78}" type="presParOf" srcId="{A423CAF8-4812-4E29-BD68-2F522C804E79}" destId="{D2B31D58-EF95-49F5-8517-774B6FDDE8E3}" srcOrd="2" destOrd="0" presId="urn:microsoft.com/office/officeart/2008/layout/LinedList"/>
    <dgm:cxn modelId="{3A1F0B32-BFF2-469F-8C54-73268FFA62AA}" type="presParOf" srcId="{A16313D1-77FB-4BD2-9C72-C54198D02CBF}" destId="{3CF240DF-2C7F-4317-AFA8-A2EED5749EB0}" srcOrd="38" destOrd="0" presId="urn:microsoft.com/office/officeart/2008/layout/LinedList"/>
    <dgm:cxn modelId="{6FD1DF60-48AF-4073-BE3B-1048AEB9A7E9}" type="presParOf" srcId="{A16313D1-77FB-4BD2-9C72-C54198D02CBF}" destId="{FD5B0751-C7D9-4334-A27E-89A9CDEEE15B}" srcOrd="39" destOrd="0" presId="urn:microsoft.com/office/officeart/2008/layout/LinedList"/>
    <dgm:cxn modelId="{BBB4CDA7-1204-4C9D-87E6-EF51495859F9}" type="presParOf" srcId="{A16313D1-77FB-4BD2-9C72-C54198D02CBF}" destId="{7EE33AF2-19B4-4E76-97C8-554C71478AD4}" srcOrd="40" destOrd="0" presId="urn:microsoft.com/office/officeart/2008/layout/LinedList"/>
    <dgm:cxn modelId="{8029F278-7292-4986-BD93-4EBE7F6FF59B}" type="presParOf" srcId="{7EE33AF2-19B4-4E76-97C8-554C71478AD4}" destId="{4E32374C-62F6-4D3D-990C-A42931D45531}" srcOrd="0" destOrd="0" presId="urn:microsoft.com/office/officeart/2008/layout/LinedList"/>
    <dgm:cxn modelId="{9C03E6CC-62B4-4343-952F-7B2EA418C1D6}" type="presParOf" srcId="{7EE33AF2-19B4-4E76-97C8-554C71478AD4}" destId="{71EE1D24-67CC-4947-99C7-17BBC18F9E3F}" srcOrd="1" destOrd="0" presId="urn:microsoft.com/office/officeart/2008/layout/LinedList"/>
    <dgm:cxn modelId="{B8C06797-CD59-4879-8386-B91A1257F1F9}" type="presParOf" srcId="{7EE33AF2-19B4-4E76-97C8-554C71478AD4}" destId="{6D3C588D-301C-4380-AE16-B5E863A41F69}" srcOrd="2" destOrd="0" presId="urn:microsoft.com/office/officeart/2008/layout/LinedList"/>
    <dgm:cxn modelId="{49AE94CC-F2AF-45C2-8E19-2FDC29AB831C}" type="presParOf" srcId="{A16313D1-77FB-4BD2-9C72-C54198D02CBF}" destId="{2862BE66-7739-4C27-BF70-DF23376766C0}" srcOrd="41" destOrd="0" presId="urn:microsoft.com/office/officeart/2008/layout/LinedList"/>
    <dgm:cxn modelId="{65D7D79B-F4BB-4A65-8B0C-0C2E540DBA5B}" type="presParOf" srcId="{A16313D1-77FB-4BD2-9C72-C54198D02CBF}" destId="{C84DA907-92F0-4663-8D48-B174C897FDB3}" srcOrd="42" destOrd="0" presId="urn:microsoft.com/office/officeart/2008/layout/LinedList"/>
    <dgm:cxn modelId="{42BC8397-49F9-49FA-A7DB-75B10E95EBF1}" type="presParOf" srcId="{A16313D1-77FB-4BD2-9C72-C54198D02CBF}" destId="{94B9567F-BFE4-4995-9992-D74AC9BAEC18}" srcOrd="43" destOrd="0" presId="urn:microsoft.com/office/officeart/2008/layout/LinedList"/>
    <dgm:cxn modelId="{339D784D-57D9-4F80-BD76-9CCA7FDE67C5}" type="presParOf" srcId="{94B9567F-BFE4-4995-9992-D74AC9BAEC18}" destId="{D2151B0F-FADB-4D08-B77A-00EB29F58810}" srcOrd="0" destOrd="0" presId="urn:microsoft.com/office/officeart/2008/layout/LinedList"/>
    <dgm:cxn modelId="{3D7F1C08-6751-46EC-9815-654CBB0A214A}" type="presParOf" srcId="{94B9567F-BFE4-4995-9992-D74AC9BAEC18}" destId="{4FF886FE-946C-4FD0-A381-FF893A9022CE}" srcOrd="1" destOrd="0" presId="urn:microsoft.com/office/officeart/2008/layout/LinedList"/>
    <dgm:cxn modelId="{186FCC75-7406-43A8-A369-F643AB4302CF}" type="presParOf" srcId="{94B9567F-BFE4-4995-9992-D74AC9BAEC18}" destId="{4DA90934-BAEA-4343-B15C-F48B4682E8EC}" srcOrd="2" destOrd="0" presId="urn:microsoft.com/office/officeart/2008/layout/LinedList"/>
    <dgm:cxn modelId="{063B3B76-55A4-4B71-8698-2FB56676E05A}" type="presParOf" srcId="{A16313D1-77FB-4BD2-9C72-C54198D02CBF}" destId="{06D4FD6A-52FA-4F3E-90ED-D5A87015B18D}" srcOrd="44" destOrd="0" presId="urn:microsoft.com/office/officeart/2008/layout/LinedList"/>
    <dgm:cxn modelId="{599CBFF6-6829-40FA-87FA-127683D45042}" type="presParOf" srcId="{A16313D1-77FB-4BD2-9C72-C54198D02CBF}" destId="{5A1E219F-325F-4C77-8698-E9BDE8BB7BD6}" srcOrd="45" destOrd="0" presId="urn:microsoft.com/office/officeart/2008/layout/LinedList"/>
    <dgm:cxn modelId="{3CBC4899-5FB3-45BF-B03A-873CE505A433}" type="presParOf" srcId="{A16313D1-77FB-4BD2-9C72-C54198D02CBF}" destId="{1F91E5CC-6112-4253-9E89-FE3C2BFEF4D0}" srcOrd="46" destOrd="0" presId="urn:microsoft.com/office/officeart/2008/layout/LinedList"/>
    <dgm:cxn modelId="{E57F70F4-7EA7-4B5C-93F5-68521D1518F7}" type="presParOf" srcId="{1F91E5CC-6112-4253-9E89-FE3C2BFEF4D0}" destId="{172F9C55-766B-483D-A0DB-9866945A621A}" srcOrd="0" destOrd="0" presId="urn:microsoft.com/office/officeart/2008/layout/LinedList"/>
    <dgm:cxn modelId="{591ED76F-0DB3-4368-9CBC-532FAB79B8DB}" type="presParOf" srcId="{1F91E5CC-6112-4253-9E89-FE3C2BFEF4D0}" destId="{28A5E7F8-C9A5-4854-8EC0-32D7A54C6BE2}" srcOrd="1" destOrd="0" presId="urn:microsoft.com/office/officeart/2008/layout/LinedList"/>
    <dgm:cxn modelId="{0EE02286-23F2-4EA8-AC99-01189DF8B983}" type="presParOf" srcId="{1F91E5CC-6112-4253-9E89-FE3C2BFEF4D0}" destId="{B9DAD0FD-EF6B-4E92-B5C9-A68AB445935D}" srcOrd="2" destOrd="0" presId="urn:microsoft.com/office/officeart/2008/layout/LinedList"/>
    <dgm:cxn modelId="{D3B37644-09EC-46C9-BA1B-CAA03A105D37}" type="presParOf" srcId="{A16313D1-77FB-4BD2-9C72-C54198D02CBF}" destId="{8A6DB632-718D-4B72-A5BB-46DDFBD5EFF3}" srcOrd="47" destOrd="0" presId="urn:microsoft.com/office/officeart/2008/layout/LinedList"/>
    <dgm:cxn modelId="{3B7EA1C3-9A92-4FF8-9539-A10911ACE923}" type="presParOf" srcId="{A16313D1-77FB-4BD2-9C72-C54198D02CBF}" destId="{6BCFCF51-70D6-46FC-BA35-9ECB36B0B4EF}" srcOrd="48" destOrd="0" presId="urn:microsoft.com/office/officeart/2008/layout/LinedList"/>
    <dgm:cxn modelId="{73FA8B95-0726-437A-92F4-CBDC4DE867BF}" type="presParOf" srcId="{A16313D1-77FB-4BD2-9C72-C54198D02CBF}" destId="{273D6622-AD65-4DAD-AD64-4105360C317F}" srcOrd="49" destOrd="0" presId="urn:microsoft.com/office/officeart/2008/layout/LinedList"/>
    <dgm:cxn modelId="{B8FAEF21-1347-4BB8-99D6-5B20F2E1BFA2}" type="presParOf" srcId="{273D6622-AD65-4DAD-AD64-4105360C317F}" destId="{FB902BAD-E4C0-426B-834A-ABAC2D2C52D9}" srcOrd="0" destOrd="0" presId="urn:microsoft.com/office/officeart/2008/layout/LinedList"/>
    <dgm:cxn modelId="{A52C84A3-1118-4C4B-9970-EAAD364E956B}" type="presParOf" srcId="{273D6622-AD65-4DAD-AD64-4105360C317F}" destId="{6C674C9F-4402-4C82-A59E-B073091B9ABF}" srcOrd="1" destOrd="0" presId="urn:microsoft.com/office/officeart/2008/layout/LinedList"/>
    <dgm:cxn modelId="{BAB87405-8272-419B-A2A8-8145B4D0CFEB}" type="presParOf" srcId="{273D6622-AD65-4DAD-AD64-4105360C317F}" destId="{D14086A1-E55D-4392-A7E4-D4D399EA2EE4}" srcOrd="2" destOrd="0" presId="urn:microsoft.com/office/officeart/2008/layout/LinedList"/>
    <dgm:cxn modelId="{C03D0381-0FD5-4276-B3B7-E339557AE1C5}" type="presParOf" srcId="{A16313D1-77FB-4BD2-9C72-C54198D02CBF}" destId="{760C7649-E7D8-45A3-8263-5E904F85E07D}" srcOrd="50" destOrd="0" presId="urn:microsoft.com/office/officeart/2008/layout/LinedList"/>
    <dgm:cxn modelId="{DF539A77-7AE9-4CEE-9D36-AFFF0ECE2AEC}" type="presParOf" srcId="{A16313D1-77FB-4BD2-9C72-C54198D02CBF}" destId="{C1C987C3-8AF3-41FD-965F-FFE37834AB49}" srcOrd="51" destOrd="0" presId="urn:microsoft.com/office/officeart/2008/layout/LinedList"/>
    <dgm:cxn modelId="{590D03CA-CE3E-4AFA-A952-89F6861F9049}" type="presParOf" srcId="{A16313D1-77FB-4BD2-9C72-C54198D02CBF}" destId="{8C28CEFD-383A-45DE-B41B-AC0503B82A08}" srcOrd="52" destOrd="0" presId="urn:microsoft.com/office/officeart/2008/layout/LinedList"/>
    <dgm:cxn modelId="{A35B2A01-5BB1-41DA-A494-E55DC4AB9F86}" type="presParOf" srcId="{8C28CEFD-383A-45DE-B41B-AC0503B82A08}" destId="{68BD5934-D785-46E8-9708-9D7D11066997}" srcOrd="0" destOrd="0" presId="urn:microsoft.com/office/officeart/2008/layout/LinedList"/>
    <dgm:cxn modelId="{1EBEB737-DF80-43D2-8E64-2E8EBB54E525}" type="presParOf" srcId="{8C28CEFD-383A-45DE-B41B-AC0503B82A08}" destId="{26CF3D45-60D8-4F65-9255-5DC5152FA435}" srcOrd="1" destOrd="0" presId="urn:microsoft.com/office/officeart/2008/layout/LinedList"/>
    <dgm:cxn modelId="{A9F13122-8159-4882-87E8-FACA65765BEC}" type="presParOf" srcId="{8C28CEFD-383A-45DE-B41B-AC0503B82A08}" destId="{55C97C94-5866-400F-AB0D-9C7F62679B07}" srcOrd="2" destOrd="0" presId="urn:microsoft.com/office/officeart/2008/layout/LinedList"/>
    <dgm:cxn modelId="{AD743A47-D9D7-49AC-A603-13F5DB451FF0}" type="presParOf" srcId="{A16313D1-77FB-4BD2-9C72-C54198D02CBF}" destId="{95E887B5-E336-40F9-AC89-66C1ED97DCD4}" srcOrd="53" destOrd="0" presId="urn:microsoft.com/office/officeart/2008/layout/LinedList"/>
    <dgm:cxn modelId="{3CE08035-152F-44A5-A71E-007A0297E1A6}" type="presParOf" srcId="{A16313D1-77FB-4BD2-9C72-C54198D02CBF}" destId="{5E31018E-FABF-4DE3-B1A0-4720B31F42EF}" srcOrd="54" destOrd="0" presId="urn:microsoft.com/office/officeart/2008/layout/LinedList"/>
    <dgm:cxn modelId="{4651968E-1BFE-4E63-8DB2-07DE3531D08D}" type="presParOf" srcId="{A16313D1-77FB-4BD2-9C72-C54198D02CBF}" destId="{8851B1A6-DCD4-4BCC-A868-4340DC20F68E}" srcOrd="55" destOrd="0" presId="urn:microsoft.com/office/officeart/2008/layout/LinedList"/>
    <dgm:cxn modelId="{DD1B62FA-E262-4F29-9888-1965A73AE944}" type="presParOf" srcId="{8851B1A6-DCD4-4BCC-A868-4340DC20F68E}" destId="{0F45BEAB-E0CF-42B2-87DF-8512B425EE29}" srcOrd="0" destOrd="0" presId="urn:microsoft.com/office/officeart/2008/layout/LinedList"/>
    <dgm:cxn modelId="{076464F9-B5A3-407E-A4A8-20F7D3090CD1}" type="presParOf" srcId="{8851B1A6-DCD4-4BCC-A868-4340DC20F68E}" destId="{70C444E0-0FA5-4652-AA2E-EEB7A83E915A}" srcOrd="1" destOrd="0" presId="urn:microsoft.com/office/officeart/2008/layout/LinedList"/>
    <dgm:cxn modelId="{FE8E6F2C-CEE7-4DFE-95B2-0910D71728F5}" type="presParOf" srcId="{8851B1A6-DCD4-4BCC-A868-4340DC20F68E}" destId="{E52973DC-751E-425A-A40E-3AE06680A34D}" srcOrd="2" destOrd="0" presId="urn:microsoft.com/office/officeart/2008/layout/LinedList"/>
    <dgm:cxn modelId="{DCA4B0A2-E92C-4759-9D27-25626872EB54}" type="presParOf" srcId="{A16313D1-77FB-4BD2-9C72-C54198D02CBF}" destId="{DF62CBF8-C323-4906-AED8-96AE1D84322A}" srcOrd="56" destOrd="0" presId="urn:microsoft.com/office/officeart/2008/layout/LinedList"/>
    <dgm:cxn modelId="{8685B106-7C33-4972-8E22-E681810D1DE0}" type="presParOf" srcId="{A16313D1-77FB-4BD2-9C72-C54198D02CBF}" destId="{626918BA-4B86-4D23-BC35-6C65C69DA485}" srcOrd="57" destOrd="0" presId="urn:microsoft.com/office/officeart/2008/layout/LinedList"/>
    <dgm:cxn modelId="{5684B43A-B4FD-40E9-B351-D6E5D26D7EC4}" type="presParOf" srcId="{A16313D1-77FB-4BD2-9C72-C54198D02CBF}" destId="{0E166A58-0949-4EBD-825C-B54921A44DE5}" srcOrd="58" destOrd="0" presId="urn:microsoft.com/office/officeart/2008/layout/LinedList"/>
    <dgm:cxn modelId="{07E39164-6BDC-44C0-A1DD-27A34482BCC6}" type="presParOf" srcId="{0E166A58-0949-4EBD-825C-B54921A44DE5}" destId="{A382E281-1B83-4543-980C-CA90363BC0F1}" srcOrd="0" destOrd="0" presId="urn:microsoft.com/office/officeart/2008/layout/LinedList"/>
    <dgm:cxn modelId="{E7612068-5A09-4AA1-BEF1-ABB699094B45}" type="presParOf" srcId="{0E166A58-0949-4EBD-825C-B54921A44DE5}" destId="{593CF0FC-4F19-4519-91CD-3ADD72D35BD1}" srcOrd="1" destOrd="0" presId="urn:microsoft.com/office/officeart/2008/layout/LinedList"/>
    <dgm:cxn modelId="{9F1AA6A4-6FD1-4C40-A5CC-59FE3EA4095B}" type="presParOf" srcId="{0E166A58-0949-4EBD-825C-B54921A44DE5}" destId="{E1D70F63-7349-418C-88F7-3C77D813473A}" srcOrd="2" destOrd="0" presId="urn:microsoft.com/office/officeart/2008/layout/LinedList"/>
    <dgm:cxn modelId="{E9F07DF8-32E3-42EA-A515-300893692D97}" type="presParOf" srcId="{A16313D1-77FB-4BD2-9C72-C54198D02CBF}" destId="{5EAE1BCD-EC71-4B02-AD89-34904978F5FC}" srcOrd="59" destOrd="0" presId="urn:microsoft.com/office/officeart/2008/layout/LinedList"/>
    <dgm:cxn modelId="{4DABFB42-4BD1-43A9-ABBF-933D64ACAF39}" type="presParOf" srcId="{A16313D1-77FB-4BD2-9C72-C54198D02CBF}" destId="{9AA0DD64-F2F7-45EE-AAA8-2A0070918C4A}" srcOrd="60" destOrd="0" presId="urn:microsoft.com/office/officeart/2008/layout/LinedList"/>
    <dgm:cxn modelId="{389934FA-1574-442F-8ADC-EFC076CECA2B}" type="presParOf" srcId="{A16313D1-77FB-4BD2-9C72-C54198D02CBF}" destId="{1677374D-25F4-432E-9CF7-89D7E353B0A1}" srcOrd="61" destOrd="0" presId="urn:microsoft.com/office/officeart/2008/layout/LinedList"/>
    <dgm:cxn modelId="{43C4156C-70DA-4A62-9D9E-3261E65137B6}" type="presParOf" srcId="{1677374D-25F4-432E-9CF7-89D7E353B0A1}" destId="{CDA0BBEE-384B-4539-8E5D-DE2D7F6487B1}" srcOrd="0" destOrd="0" presId="urn:microsoft.com/office/officeart/2008/layout/LinedList"/>
    <dgm:cxn modelId="{D5F87A31-D1C3-47B3-9FBA-158C3370A1ED}" type="presParOf" srcId="{1677374D-25F4-432E-9CF7-89D7E353B0A1}" destId="{C1AB3E38-3818-4404-B670-397B4E39500D}" srcOrd="1" destOrd="0" presId="urn:microsoft.com/office/officeart/2008/layout/LinedList"/>
    <dgm:cxn modelId="{E4198F57-8265-4D21-9973-17CC48FCAD6C}" type="presParOf" srcId="{1677374D-25F4-432E-9CF7-89D7E353B0A1}" destId="{F7A1B01A-C939-498E-A4BE-A672B65854ED}" srcOrd="2" destOrd="0" presId="urn:microsoft.com/office/officeart/2008/layout/LinedList"/>
    <dgm:cxn modelId="{47757E20-BFDE-4CF3-B6B2-57B3B580A04D}" type="presParOf" srcId="{A16313D1-77FB-4BD2-9C72-C54198D02CBF}" destId="{1FFB51EA-A594-45D1-A993-F6F7592F7C93}" srcOrd="62" destOrd="0" presId="urn:microsoft.com/office/officeart/2008/layout/LinedList"/>
    <dgm:cxn modelId="{467E547B-EBA5-4073-8169-8AFDCE4CC630}" type="presParOf" srcId="{A16313D1-77FB-4BD2-9C72-C54198D02CBF}" destId="{65D3F2D4-A32A-4CE2-AF47-A8C6C099A660}" srcOrd="63" destOrd="0" presId="urn:microsoft.com/office/officeart/2008/layout/LinedList"/>
    <dgm:cxn modelId="{12B13A26-919E-4CF6-8F24-2026043413DF}" type="presParOf" srcId="{A16313D1-77FB-4BD2-9C72-C54198D02CBF}" destId="{9CE148A7-54DF-4BCE-9FA3-C1E7FEFE7F1A}" srcOrd="64" destOrd="0" presId="urn:microsoft.com/office/officeart/2008/layout/LinedList"/>
    <dgm:cxn modelId="{628D40CB-5C32-4859-89E2-635A4AE986C1}" type="presParOf" srcId="{9CE148A7-54DF-4BCE-9FA3-C1E7FEFE7F1A}" destId="{4304A6D1-F577-4EAA-8CE8-2B526B532638}" srcOrd="0" destOrd="0" presId="urn:microsoft.com/office/officeart/2008/layout/LinedList"/>
    <dgm:cxn modelId="{27D58785-AD80-4765-B587-C97A645F8522}" type="presParOf" srcId="{9CE148A7-54DF-4BCE-9FA3-C1E7FEFE7F1A}" destId="{F7BDEC18-E511-4F7C-9CCE-F5509E7481EA}" srcOrd="1" destOrd="0" presId="urn:microsoft.com/office/officeart/2008/layout/LinedList"/>
    <dgm:cxn modelId="{61EDFA8F-F178-4882-A3D6-9CEE3547964C}" type="presParOf" srcId="{9CE148A7-54DF-4BCE-9FA3-C1E7FEFE7F1A}" destId="{6313E6A9-E37A-4BA9-A8A1-23535AA21017}" srcOrd="2" destOrd="0" presId="urn:microsoft.com/office/officeart/2008/layout/LinedList"/>
    <dgm:cxn modelId="{40E1904F-31B6-4F88-AD1D-3C36DD56D478}" type="presParOf" srcId="{A16313D1-77FB-4BD2-9C72-C54198D02CBF}" destId="{9C5A924A-8529-4C58-A7A4-8F5F7581F1B0}" srcOrd="65" destOrd="0" presId="urn:microsoft.com/office/officeart/2008/layout/LinedList"/>
    <dgm:cxn modelId="{48CEF0F3-E140-43E9-85BA-6D7862B4EF5D}" type="presParOf" srcId="{A16313D1-77FB-4BD2-9C72-C54198D02CBF}" destId="{CCBBFC89-DE23-4C3B-9EAB-BB1A835C1D17}" srcOrd="66" destOrd="0" presId="urn:microsoft.com/office/officeart/2008/layout/LinedList"/>
    <dgm:cxn modelId="{9840B3D7-5209-47EC-9FDD-3FCCD82F10B7}" type="presParOf" srcId="{A16313D1-77FB-4BD2-9C72-C54198D02CBF}" destId="{1B7FC33F-0548-472D-9030-B7146DE2B6F7}" srcOrd="67" destOrd="0" presId="urn:microsoft.com/office/officeart/2008/layout/LinedList"/>
    <dgm:cxn modelId="{1EA90C1D-4371-4102-9C47-B38489C38475}" type="presParOf" srcId="{1B7FC33F-0548-472D-9030-B7146DE2B6F7}" destId="{299E3617-D54D-41DE-9FB5-1F8218EA6D12}" srcOrd="0" destOrd="0" presId="urn:microsoft.com/office/officeart/2008/layout/LinedList"/>
    <dgm:cxn modelId="{A4D37CA1-96FB-4DB8-BE5C-BABBD048000B}" type="presParOf" srcId="{1B7FC33F-0548-472D-9030-B7146DE2B6F7}" destId="{50844C3F-C806-4A7B-92F6-012F630B946F}" srcOrd="1" destOrd="0" presId="urn:microsoft.com/office/officeart/2008/layout/LinedList"/>
    <dgm:cxn modelId="{D1C321FD-A8F2-4250-B86F-78CDD3FAE597}" type="presParOf" srcId="{1B7FC33F-0548-472D-9030-B7146DE2B6F7}" destId="{24EAB390-F572-48E6-9258-45156EB569FE}" srcOrd="2" destOrd="0" presId="urn:microsoft.com/office/officeart/2008/layout/LinedList"/>
    <dgm:cxn modelId="{12296292-A1B8-4291-B9F5-11708399F9F9}" type="presParOf" srcId="{A16313D1-77FB-4BD2-9C72-C54198D02CBF}" destId="{7B6A0B74-B797-4806-9BE5-9C1E7F69E9CD}" srcOrd="68" destOrd="0" presId="urn:microsoft.com/office/officeart/2008/layout/LinedList"/>
    <dgm:cxn modelId="{949FAF47-0414-4BE0-9599-80CAC2D15AF5}" type="presParOf" srcId="{A16313D1-77FB-4BD2-9C72-C54198D02CBF}" destId="{5039D7FE-50DF-4B0E-9E4C-8D9B2613CCC4}" srcOrd="69" destOrd="0" presId="urn:microsoft.com/office/officeart/2008/layout/LinedList"/>
    <dgm:cxn modelId="{DF8A3705-CECF-47B1-970C-A9F57E57614A}" type="presParOf" srcId="{A16313D1-77FB-4BD2-9C72-C54198D02CBF}" destId="{950AB133-09EF-4E1A-9E5E-026E7A6130E7}" srcOrd="70" destOrd="0" presId="urn:microsoft.com/office/officeart/2008/layout/LinedList"/>
    <dgm:cxn modelId="{AAE9B71D-4552-4A8E-9EB0-912DF413DF80}" type="presParOf" srcId="{950AB133-09EF-4E1A-9E5E-026E7A6130E7}" destId="{0F2D56F6-7264-4C79-B71E-CA741B1B07E0}" srcOrd="0" destOrd="0" presId="urn:microsoft.com/office/officeart/2008/layout/LinedList"/>
    <dgm:cxn modelId="{0494F305-1AD6-4419-B61E-5420B45B2647}" type="presParOf" srcId="{950AB133-09EF-4E1A-9E5E-026E7A6130E7}" destId="{3DF53E41-D5A7-4F95-BFC8-9F34B0083D25}" srcOrd="1" destOrd="0" presId="urn:microsoft.com/office/officeart/2008/layout/LinedList"/>
    <dgm:cxn modelId="{FB01C0B4-475E-411B-A644-E5A3F482BFCC}" type="presParOf" srcId="{950AB133-09EF-4E1A-9E5E-026E7A6130E7}" destId="{B16EF942-25F6-49A2-9936-9800F0AEFA75}" srcOrd="2" destOrd="0" presId="urn:microsoft.com/office/officeart/2008/layout/LinedList"/>
    <dgm:cxn modelId="{2B649723-8FC3-4A7D-94B6-EC0CF9C3B5F7}" type="presParOf" srcId="{A16313D1-77FB-4BD2-9C72-C54198D02CBF}" destId="{AEC1A7CC-CC8E-47C6-85E8-0FF1C930978E}" srcOrd="71" destOrd="0" presId="urn:microsoft.com/office/officeart/2008/layout/LinedList"/>
    <dgm:cxn modelId="{031E7557-3C38-41A8-ACD4-52FB9BD261E8}" type="presParOf" srcId="{A16313D1-77FB-4BD2-9C72-C54198D02CBF}" destId="{68F91554-8CB3-4B0D-B2B1-6DCBEE87EADB}" srcOrd="7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5EA813-DEF3-4D7C-9D56-2781FE47194B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BD069E69-023A-4D65-809F-06AB9850A5E5}">
      <dgm:prSet phldrT="[Text]"/>
      <dgm:spPr/>
      <dgm:t>
        <a:bodyPr/>
        <a:lstStyle/>
        <a:p>
          <a:r>
            <a:rPr lang="en-MY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ASET KETARA</a:t>
          </a:r>
          <a:endParaRPr lang="en-MY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9BDCF4-174A-4439-A0F6-4080428257CE}" type="parTrans" cxnId="{3D49281F-6034-49E7-A113-E83F65A17C5C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D20073-E609-4FF0-8493-58A39F9C79DD}" type="sibTrans" cxnId="{3D49281F-6034-49E7-A113-E83F65A17C5C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BD70D8-5F8D-41D4-8198-736F0ABD4365}">
      <dgm:prSet phldrT="[Text]"/>
      <dgm:spPr/>
      <dgm:t>
        <a:bodyPr/>
        <a:lstStyle/>
        <a:p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inventori</a:t>
          </a:r>
          <a:endParaRPr lang="en-MY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05CE26-DCF3-408B-A8AA-44D2845174F5}" type="parTrans" cxnId="{F8A00D33-CADB-4002-83C3-2A32607DF269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925890-A0F5-4926-B838-0A737F02A8D2}" type="sibTrans" cxnId="{F8A00D33-CADB-4002-83C3-2A32607DF269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F568750-25EE-490D-95B3-08166DE11B5A}">
      <dgm:prSet phldrT="[Text]"/>
      <dgm:spPr/>
      <dgm:t>
        <a:bodyPr/>
        <a:lstStyle/>
        <a:p>
          <a:r>
            <a:rPr lang="en-MY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PPE</a:t>
          </a:r>
          <a:endParaRPr lang="en-MY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8646F17-CCD0-403C-B2F6-DEDA47936F91}" type="parTrans" cxnId="{57F18637-BFC9-4CA7-8795-9A2A2EE22268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53106FA-A4FD-4143-A9CF-6B302437BC54}" type="sibTrans" cxnId="{57F18637-BFC9-4CA7-8795-9A2A2EE22268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B82F4B-592D-431E-A35A-404F888C71B7}">
      <dgm:prSet phldrT="[Text]"/>
      <dgm:spPr/>
      <dgm:t>
        <a:bodyPr/>
        <a:lstStyle/>
        <a:p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Aset</a:t>
          </a:r>
          <a:r>
            <a:rPr lang="en-MY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pajakan</a:t>
          </a:r>
          <a:endParaRPr lang="en-MY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F7E2DB-A168-43E3-9DD6-B45C512D5600}" type="parTrans" cxnId="{8DBFC97F-FDF5-447F-BB77-BD01EC19EA13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52FC202-1733-445A-AE8C-085725F60052}" type="sibTrans" cxnId="{8DBFC97F-FDF5-447F-BB77-BD01EC19EA13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9FDE47-2B33-4D17-9760-B37BB8CEC5F1}">
      <dgm:prSet phldrT="[Text]"/>
      <dgm:spPr/>
      <dgm:t>
        <a:bodyPr/>
        <a:lstStyle/>
        <a:p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Hartanah</a:t>
          </a:r>
          <a:r>
            <a:rPr lang="en-MY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pelaburan</a:t>
          </a:r>
          <a:endParaRPr lang="en-MY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8A57A8A-509D-4E80-B5C9-C73E28A427DC}" type="parTrans" cxnId="{465DCF61-0735-40CE-8B77-2F80A6C7AD6B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77B6B73-773F-4B45-93FD-BCD5824CC301}" type="sibTrans" cxnId="{465DCF61-0735-40CE-8B77-2F80A6C7AD6B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4FF98E-FCC6-46C3-82A1-27864A88359B}">
      <dgm:prSet phldrT="[Text]"/>
      <dgm:spPr/>
      <dgm:t>
        <a:bodyPr/>
        <a:lstStyle/>
        <a:p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Aset</a:t>
          </a:r>
          <a:r>
            <a:rPr lang="en-MY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biologi</a:t>
          </a:r>
          <a:r>
            <a:rPr lang="en-MY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pertanian</a:t>
          </a:r>
          <a:endParaRPr lang="en-MY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891315-2A04-4D5B-9133-791AFDB509BF}" type="parTrans" cxnId="{E60D189E-9301-42F8-AD78-8FA8FC83569E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54E8635-6DC7-452E-A847-59DEEA9C1062}" type="sibTrans" cxnId="{E60D189E-9301-42F8-AD78-8FA8FC83569E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578DEC2-D1B0-4797-84FC-E0EB78B77A0E}">
      <dgm:prSet phldrT="[Text]"/>
      <dgm:spPr/>
      <dgm:t>
        <a:bodyPr/>
        <a:lstStyle/>
        <a:p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Aset</a:t>
          </a:r>
          <a:r>
            <a:rPr lang="en-MY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kewangan</a:t>
          </a:r>
          <a:endParaRPr lang="en-MY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CA8D134-77F4-4484-B621-D36F3E533815}" type="parTrans" cxnId="{5C5A3454-44AF-4DA8-B8F8-A2F8F61766F3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32E0AC3-758A-4FA5-A940-50AAFE9BF9D0}" type="sibTrans" cxnId="{5C5A3454-44AF-4DA8-B8F8-A2F8F61766F3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58D409A-476B-4227-95C3-9E0E249AA9DD}">
      <dgm:prSet phldrT="[Text]"/>
      <dgm:spPr/>
      <dgm:t>
        <a:bodyPr/>
        <a:lstStyle/>
        <a:p>
          <a:r>
            <a:rPr lang="en-MY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Konsesi</a:t>
          </a:r>
          <a:endParaRPr lang="en-MY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1914E6-7DDA-411B-975C-95BD27B7B6ED}" type="parTrans" cxnId="{B8B9C249-F120-4545-B4CD-9D438EECE529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62F1299-C882-403D-B899-7DF260E8ADC2}" type="sibTrans" cxnId="{B8B9C249-F120-4545-B4CD-9D438EECE529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63DF87-46F0-42F0-BFFA-E38F5E62A93F}">
      <dgm:prSet phldrT="[Text]"/>
      <dgm:spPr/>
      <dgm:t>
        <a:bodyPr/>
        <a:lstStyle/>
        <a:p>
          <a:r>
            <a:rPr lang="en-MY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AUC</a:t>
          </a:r>
        </a:p>
      </dgm:t>
    </dgm:pt>
    <dgm:pt modelId="{F45959BB-A4C1-4818-B862-F32BE26175C5}" type="parTrans" cxnId="{FE8FE49C-BC65-431D-B9F4-4DED790A0748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E797AF6-B125-4440-AC52-DC71FFC76EB5}" type="sibTrans" cxnId="{FE8FE49C-BC65-431D-B9F4-4DED790A0748}">
      <dgm:prSet/>
      <dgm:spPr/>
      <dgm:t>
        <a:bodyPr/>
        <a:lstStyle/>
        <a:p>
          <a:endParaRPr lang="en-MY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11A814-EC6D-4523-881C-F3B3859C38D4}" type="pres">
      <dgm:prSet presAssocID="{655EA813-DEF3-4D7C-9D56-2781FE4719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D7553F5-F3F9-41EC-A644-067CE58E6DC0}" type="pres">
      <dgm:prSet presAssocID="{BD069E69-023A-4D65-809F-06AB9850A5E5}" presName="centerShape" presStyleLbl="node0" presStyleIdx="0" presStyleCnt="1"/>
      <dgm:spPr/>
      <dgm:t>
        <a:bodyPr/>
        <a:lstStyle/>
        <a:p>
          <a:endParaRPr lang="en-MY"/>
        </a:p>
      </dgm:t>
    </dgm:pt>
    <dgm:pt modelId="{EC824C70-1FBA-439F-B7E3-6793023B91E0}" type="pres">
      <dgm:prSet presAssocID="{C705CE26-DCF3-408B-A8AA-44D2845174F5}" presName="parTrans" presStyleLbl="sibTrans2D1" presStyleIdx="0" presStyleCnt="8"/>
      <dgm:spPr/>
      <dgm:t>
        <a:bodyPr/>
        <a:lstStyle/>
        <a:p>
          <a:endParaRPr lang="en-MY"/>
        </a:p>
      </dgm:t>
    </dgm:pt>
    <dgm:pt modelId="{283A522D-9B98-478B-9673-427D67CC8B36}" type="pres">
      <dgm:prSet presAssocID="{C705CE26-DCF3-408B-A8AA-44D2845174F5}" presName="connectorText" presStyleLbl="sibTrans2D1" presStyleIdx="0" presStyleCnt="8"/>
      <dgm:spPr/>
      <dgm:t>
        <a:bodyPr/>
        <a:lstStyle/>
        <a:p>
          <a:endParaRPr lang="en-MY"/>
        </a:p>
      </dgm:t>
    </dgm:pt>
    <dgm:pt modelId="{95C8A844-E704-4A42-A619-6D8FC7CA4E4D}" type="pres">
      <dgm:prSet presAssocID="{5EBD70D8-5F8D-41D4-8198-736F0ABD436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9514BE7-8BD4-4967-A160-E5B5CB0C3D59}" type="pres">
      <dgm:prSet presAssocID="{C8646F17-CCD0-403C-B2F6-DEDA47936F91}" presName="parTrans" presStyleLbl="sibTrans2D1" presStyleIdx="1" presStyleCnt="8"/>
      <dgm:spPr/>
      <dgm:t>
        <a:bodyPr/>
        <a:lstStyle/>
        <a:p>
          <a:endParaRPr lang="en-MY"/>
        </a:p>
      </dgm:t>
    </dgm:pt>
    <dgm:pt modelId="{C948BB7F-58AC-44E0-BEDD-AEEECC0498A0}" type="pres">
      <dgm:prSet presAssocID="{C8646F17-CCD0-403C-B2F6-DEDA47936F91}" presName="connectorText" presStyleLbl="sibTrans2D1" presStyleIdx="1" presStyleCnt="8"/>
      <dgm:spPr/>
      <dgm:t>
        <a:bodyPr/>
        <a:lstStyle/>
        <a:p>
          <a:endParaRPr lang="en-MY"/>
        </a:p>
      </dgm:t>
    </dgm:pt>
    <dgm:pt modelId="{676C4591-1DAC-419C-950A-2DF4B5B0A267}" type="pres">
      <dgm:prSet presAssocID="{FF568750-25EE-490D-95B3-08166DE11B5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CBD4904-5366-4954-A546-747730586261}" type="pres">
      <dgm:prSet presAssocID="{36F7E2DB-A168-43E3-9DD6-B45C512D5600}" presName="parTrans" presStyleLbl="sibTrans2D1" presStyleIdx="2" presStyleCnt="8"/>
      <dgm:spPr/>
      <dgm:t>
        <a:bodyPr/>
        <a:lstStyle/>
        <a:p>
          <a:endParaRPr lang="en-MY"/>
        </a:p>
      </dgm:t>
    </dgm:pt>
    <dgm:pt modelId="{EB5A6260-DFA6-494B-8D8B-8AC4D69C6516}" type="pres">
      <dgm:prSet presAssocID="{36F7E2DB-A168-43E3-9DD6-B45C512D5600}" presName="connectorText" presStyleLbl="sibTrans2D1" presStyleIdx="2" presStyleCnt="8"/>
      <dgm:spPr/>
      <dgm:t>
        <a:bodyPr/>
        <a:lstStyle/>
        <a:p>
          <a:endParaRPr lang="en-MY"/>
        </a:p>
      </dgm:t>
    </dgm:pt>
    <dgm:pt modelId="{C131A60F-8330-4194-8207-33E40E73609C}" type="pres">
      <dgm:prSet presAssocID="{85B82F4B-592D-431E-A35A-404F888C71B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B6D4953-C516-4177-9846-E440FC29DCE7}" type="pres">
      <dgm:prSet presAssocID="{18A57A8A-509D-4E80-B5C9-C73E28A427DC}" presName="parTrans" presStyleLbl="sibTrans2D1" presStyleIdx="3" presStyleCnt="8"/>
      <dgm:spPr/>
      <dgm:t>
        <a:bodyPr/>
        <a:lstStyle/>
        <a:p>
          <a:endParaRPr lang="en-MY"/>
        </a:p>
      </dgm:t>
    </dgm:pt>
    <dgm:pt modelId="{A714B67C-DEC6-4E9A-A201-CC64C8BBFBB0}" type="pres">
      <dgm:prSet presAssocID="{18A57A8A-509D-4E80-B5C9-C73E28A427DC}" presName="connectorText" presStyleLbl="sibTrans2D1" presStyleIdx="3" presStyleCnt="8"/>
      <dgm:spPr/>
      <dgm:t>
        <a:bodyPr/>
        <a:lstStyle/>
        <a:p>
          <a:endParaRPr lang="en-MY"/>
        </a:p>
      </dgm:t>
    </dgm:pt>
    <dgm:pt modelId="{195C7694-4794-4CE4-AA1D-E4004DC04C2D}" type="pres">
      <dgm:prSet presAssocID="{1D9FDE47-2B33-4D17-9760-B37BB8CEC5F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3B15C35-45EA-4404-8F65-F5841985DF43}" type="pres">
      <dgm:prSet presAssocID="{C5891315-2A04-4D5B-9133-791AFDB509BF}" presName="parTrans" presStyleLbl="sibTrans2D1" presStyleIdx="4" presStyleCnt="8"/>
      <dgm:spPr/>
      <dgm:t>
        <a:bodyPr/>
        <a:lstStyle/>
        <a:p>
          <a:endParaRPr lang="en-MY"/>
        </a:p>
      </dgm:t>
    </dgm:pt>
    <dgm:pt modelId="{FB6FC684-8AE4-478F-9FFE-F5F35CB54588}" type="pres">
      <dgm:prSet presAssocID="{C5891315-2A04-4D5B-9133-791AFDB509BF}" presName="connectorText" presStyleLbl="sibTrans2D1" presStyleIdx="4" presStyleCnt="8"/>
      <dgm:spPr/>
      <dgm:t>
        <a:bodyPr/>
        <a:lstStyle/>
        <a:p>
          <a:endParaRPr lang="en-MY"/>
        </a:p>
      </dgm:t>
    </dgm:pt>
    <dgm:pt modelId="{4FD8C999-B7DE-47C4-9D8D-5A76536A521E}" type="pres">
      <dgm:prSet presAssocID="{224FF98E-FCC6-46C3-82A1-27864A88359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660A99F-C323-4FA3-92BF-ECF08472D6D7}" type="pres">
      <dgm:prSet presAssocID="{3CA8D134-77F4-4484-B621-D36F3E533815}" presName="parTrans" presStyleLbl="sibTrans2D1" presStyleIdx="5" presStyleCnt="8"/>
      <dgm:spPr/>
      <dgm:t>
        <a:bodyPr/>
        <a:lstStyle/>
        <a:p>
          <a:endParaRPr lang="en-MY"/>
        </a:p>
      </dgm:t>
    </dgm:pt>
    <dgm:pt modelId="{5DF8020E-32EB-4361-B9BF-70842578061E}" type="pres">
      <dgm:prSet presAssocID="{3CA8D134-77F4-4484-B621-D36F3E533815}" presName="connectorText" presStyleLbl="sibTrans2D1" presStyleIdx="5" presStyleCnt="8"/>
      <dgm:spPr/>
      <dgm:t>
        <a:bodyPr/>
        <a:lstStyle/>
        <a:p>
          <a:endParaRPr lang="en-MY"/>
        </a:p>
      </dgm:t>
    </dgm:pt>
    <dgm:pt modelId="{BD3D38C4-C185-40B6-8744-64A4F8B18EF6}" type="pres">
      <dgm:prSet presAssocID="{7578DEC2-D1B0-4797-84FC-E0EB78B77A0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1AD01BC-795E-40B1-9F38-2AC87D18512A}" type="pres">
      <dgm:prSet presAssocID="{871914E6-7DDA-411B-975C-95BD27B7B6ED}" presName="parTrans" presStyleLbl="sibTrans2D1" presStyleIdx="6" presStyleCnt="8"/>
      <dgm:spPr/>
      <dgm:t>
        <a:bodyPr/>
        <a:lstStyle/>
        <a:p>
          <a:endParaRPr lang="en-MY"/>
        </a:p>
      </dgm:t>
    </dgm:pt>
    <dgm:pt modelId="{78B0F672-6003-451D-90FC-8BBF0C1D0C00}" type="pres">
      <dgm:prSet presAssocID="{871914E6-7DDA-411B-975C-95BD27B7B6ED}" presName="connectorText" presStyleLbl="sibTrans2D1" presStyleIdx="6" presStyleCnt="8"/>
      <dgm:spPr/>
      <dgm:t>
        <a:bodyPr/>
        <a:lstStyle/>
        <a:p>
          <a:endParaRPr lang="en-MY"/>
        </a:p>
      </dgm:t>
    </dgm:pt>
    <dgm:pt modelId="{8666D26B-30DB-4FFA-B284-23E16A3377EB}" type="pres">
      <dgm:prSet presAssocID="{658D409A-476B-4227-95C3-9E0E249AA9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2C7E7B9-F63E-44C1-820F-B179447D9930}" type="pres">
      <dgm:prSet presAssocID="{F45959BB-A4C1-4818-B862-F32BE26175C5}" presName="parTrans" presStyleLbl="sibTrans2D1" presStyleIdx="7" presStyleCnt="8"/>
      <dgm:spPr/>
      <dgm:t>
        <a:bodyPr/>
        <a:lstStyle/>
        <a:p>
          <a:endParaRPr lang="en-MY"/>
        </a:p>
      </dgm:t>
    </dgm:pt>
    <dgm:pt modelId="{CC9119F6-E3FC-409D-80ED-D2248B181D85}" type="pres">
      <dgm:prSet presAssocID="{F45959BB-A4C1-4818-B862-F32BE26175C5}" presName="connectorText" presStyleLbl="sibTrans2D1" presStyleIdx="7" presStyleCnt="8"/>
      <dgm:spPr/>
      <dgm:t>
        <a:bodyPr/>
        <a:lstStyle/>
        <a:p>
          <a:endParaRPr lang="en-MY"/>
        </a:p>
      </dgm:t>
    </dgm:pt>
    <dgm:pt modelId="{0475E392-A392-4BA4-BECD-F1CEF47ADF04}" type="pres">
      <dgm:prSet presAssocID="{A463DF87-46F0-42F0-BFFA-E38F5E62A93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B5A9FBB-C2DB-4878-9FF9-2F6986740E32}" type="presOf" srcId="{658D409A-476B-4227-95C3-9E0E249AA9DD}" destId="{8666D26B-30DB-4FFA-B284-23E16A3377EB}" srcOrd="0" destOrd="0" presId="urn:microsoft.com/office/officeart/2005/8/layout/radial5"/>
    <dgm:cxn modelId="{61522BA9-BDF5-482F-B9AC-24A65D326E49}" type="presOf" srcId="{A463DF87-46F0-42F0-BFFA-E38F5E62A93F}" destId="{0475E392-A392-4BA4-BECD-F1CEF47ADF04}" srcOrd="0" destOrd="0" presId="urn:microsoft.com/office/officeart/2005/8/layout/radial5"/>
    <dgm:cxn modelId="{57F18637-BFC9-4CA7-8795-9A2A2EE22268}" srcId="{BD069E69-023A-4D65-809F-06AB9850A5E5}" destId="{FF568750-25EE-490D-95B3-08166DE11B5A}" srcOrd="1" destOrd="0" parTransId="{C8646F17-CCD0-403C-B2F6-DEDA47936F91}" sibTransId="{953106FA-A4FD-4143-A9CF-6B302437BC54}"/>
    <dgm:cxn modelId="{E60D189E-9301-42F8-AD78-8FA8FC83569E}" srcId="{BD069E69-023A-4D65-809F-06AB9850A5E5}" destId="{224FF98E-FCC6-46C3-82A1-27864A88359B}" srcOrd="4" destOrd="0" parTransId="{C5891315-2A04-4D5B-9133-791AFDB509BF}" sibTransId="{F54E8635-6DC7-452E-A847-59DEEA9C1062}"/>
    <dgm:cxn modelId="{8875FEED-E5EB-4634-95CC-838DB33EF638}" type="presOf" srcId="{C5891315-2A04-4D5B-9133-791AFDB509BF}" destId="{FB6FC684-8AE4-478F-9FFE-F5F35CB54588}" srcOrd="1" destOrd="0" presId="urn:microsoft.com/office/officeart/2005/8/layout/radial5"/>
    <dgm:cxn modelId="{35536941-3EFB-43A1-A92D-1BC4AE61BFB7}" type="presOf" srcId="{36F7E2DB-A168-43E3-9DD6-B45C512D5600}" destId="{2CBD4904-5366-4954-A546-747730586261}" srcOrd="0" destOrd="0" presId="urn:microsoft.com/office/officeart/2005/8/layout/radial5"/>
    <dgm:cxn modelId="{677C0397-9780-40CD-8DB4-6D8FB735AB79}" type="presOf" srcId="{655EA813-DEF3-4D7C-9D56-2781FE47194B}" destId="{1311A814-EC6D-4523-881C-F3B3859C38D4}" srcOrd="0" destOrd="0" presId="urn:microsoft.com/office/officeart/2005/8/layout/radial5"/>
    <dgm:cxn modelId="{D77797E7-2FC4-4C41-A09D-722CFDCCD519}" type="presOf" srcId="{F45959BB-A4C1-4818-B862-F32BE26175C5}" destId="{CC9119F6-E3FC-409D-80ED-D2248B181D85}" srcOrd="1" destOrd="0" presId="urn:microsoft.com/office/officeart/2005/8/layout/radial5"/>
    <dgm:cxn modelId="{C3153BF7-9555-4760-82E8-8E2A7CD9C8D2}" type="presOf" srcId="{7578DEC2-D1B0-4797-84FC-E0EB78B77A0E}" destId="{BD3D38C4-C185-40B6-8744-64A4F8B18EF6}" srcOrd="0" destOrd="0" presId="urn:microsoft.com/office/officeart/2005/8/layout/radial5"/>
    <dgm:cxn modelId="{B944577B-10AF-4997-8BD7-CC90D869CC16}" type="presOf" srcId="{C8646F17-CCD0-403C-B2F6-DEDA47936F91}" destId="{59514BE7-8BD4-4967-A160-E5B5CB0C3D59}" srcOrd="0" destOrd="0" presId="urn:microsoft.com/office/officeart/2005/8/layout/radial5"/>
    <dgm:cxn modelId="{34F16D35-C81B-4F2D-93D8-D08C7B467A72}" type="presOf" srcId="{C8646F17-CCD0-403C-B2F6-DEDA47936F91}" destId="{C948BB7F-58AC-44E0-BEDD-AEEECC0498A0}" srcOrd="1" destOrd="0" presId="urn:microsoft.com/office/officeart/2005/8/layout/radial5"/>
    <dgm:cxn modelId="{7AA836D6-32B4-492F-A0EB-69BB3A9CDBE5}" type="presOf" srcId="{18A57A8A-509D-4E80-B5C9-C73E28A427DC}" destId="{8B6D4953-C516-4177-9846-E440FC29DCE7}" srcOrd="0" destOrd="0" presId="urn:microsoft.com/office/officeart/2005/8/layout/radial5"/>
    <dgm:cxn modelId="{C04AF244-7876-4269-9129-DB49A9F99A50}" type="presOf" srcId="{C705CE26-DCF3-408B-A8AA-44D2845174F5}" destId="{EC824C70-1FBA-439F-B7E3-6793023B91E0}" srcOrd="0" destOrd="0" presId="urn:microsoft.com/office/officeart/2005/8/layout/radial5"/>
    <dgm:cxn modelId="{D57470C7-623A-43B8-BA39-813BEF41319D}" type="presOf" srcId="{224FF98E-FCC6-46C3-82A1-27864A88359B}" destId="{4FD8C999-B7DE-47C4-9D8D-5A76536A521E}" srcOrd="0" destOrd="0" presId="urn:microsoft.com/office/officeart/2005/8/layout/radial5"/>
    <dgm:cxn modelId="{001EECEE-628C-4D65-A1D5-408009B04584}" type="presOf" srcId="{18A57A8A-509D-4E80-B5C9-C73E28A427DC}" destId="{A714B67C-DEC6-4E9A-A201-CC64C8BBFBB0}" srcOrd="1" destOrd="0" presId="urn:microsoft.com/office/officeart/2005/8/layout/radial5"/>
    <dgm:cxn modelId="{3D49281F-6034-49E7-A113-E83F65A17C5C}" srcId="{655EA813-DEF3-4D7C-9D56-2781FE47194B}" destId="{BD069E69-023A-4D65-809F-06AB9850A5E5}" srcOrd="0" destOrd="0" parTransId="{319BDCF4-174A-4439-A0F6-4080428257CE}" sibTransId="{E2D20073-E609-4FF0-8493-58A39F9C79DD}"/>
    <dgm:cxn modelId="{51407A82-1AB7-420A-9C44-13F9D27F8D3D}" type="presOf" srcId="{C705CE26-DCF3-408B-A8AA-44D2845174F5}" destId="{283A522D-9B98-478B-9673-427D67CC8B36}" srcOrd="1" destOrd="0" presId="urn:microsoft.com/office/officeart/2005/8/layout/radial5"/>
    <dgm:cxn modelId="{F9A8B6CB-126F-4D6D-9A5B-3D46F51516E9}" type="presOf" srcId="{5EBD70D8-5F8D-41D4-8198-736F0ABD4365}" destId="{95C8A844-E704-4A42-A619-6D8FC7CA4E4D}" srcOrd="0" destOrd="0" presId="urn:microsoft.com/office/officeart/2005/8/layout/radial5"/>
    <dgm:cxn modelId="{5C5A3454-44AF-4DA8-B8F8-A2F8F61766F3}" srcId="{BD069E69-023A-4D65-809F-06AB9850A5E5}" destId="{7578DEC2-D1B0-4797-84FC-E0EB78B77A0E}" srcOrd="5" destOrd="0" parTransId="{3CA8D134-77F4-4484-B621-D36F3E533815}" sibTransId="{F32E0AC3-758A-4FA5-A940-50AAFE9BF9D0}"/>
    <dgm:cxn modelId="{B8B9C249-F120-4545-B4CD-9D438EECE529}" srcId="{BD069E69-023A-4D65-809F-06AB9850A5E5}" destId="{658D409A-476B-4227-95C3-9E0E249AA9DD}" srcOrd="6" destOrd="0" parTransId="{871914E6-7DDA-411B-975C-95BD27B7B6ED}" sibTransId="{962F1299-C882-403D-B899-7DF260E8ADC2}"/>
    <dgm:cxn modelId="{D26E3ED4-F13A-4749-A793-9736F6A9D3B3}" type="presOf" srcId="{F45959BB-A4C1-4818-B862-F32BE26175C5}" destId="{12C7E7B9-F63E-44C1-820F-B179447D9930}" srcOrd="0" destOrd="0" presId="urn:microsoft.com/office/officeart/2005/8/layout/radial5"/>
    <dgm:cxn modelId="{9061CABE-9D39-4D28-8864-C67BE7EECDFA}" type="presOf" srcId="{BD069E69-023A-4D65-809F-06AB9850A5E5}" destId="{9D7553F5-F3F9-41EC-A644-067CE58E6DC0}" srcOrd="0" destOrd="0" presId="urn:microsoft.com/office/officeart/2005/8/layout/radial5"/>
    <dgm:cxn modelId="{77436029-B1B4-422C-B4E7-7C6DA8CED50C}" type="presOf" srcId="{871914E6-7DDA-411B-975C-95BD27B7B6ED}" destId="{E1AD01BC-795E-40B1-9F38-2AC87D18512A}" srcOrd="0" destOrd="0" presId="urn:microsoft.com/office/officeart/2005/8/layout/radial5"/>
    <dgm:cxn modelId="{8DBFC97F-FDF5-447F-BB77-BD01EC19EA13}" srcId="{BD069E69-023A-4D65-809F-06AB9850A5E5}" destId="{85B82F4B-592D-431E-A35A-404F888C71B7}" srcOrd="2" destOrd="0" parTransId="{36F7E2DB-A168-43E3-9DD6-B45C512D5600}" sibTransId="{152FC202-1733-445A-AE8C-085725F60052}"/>
    <dgm:cxn modelId="{2CE58A72-71DB-4338-8BEA-B75DD3D61939}" type="presOf" srcId="{3CA8D134-77F4-4484-B621-D36F3E533815}" destId="{D660A99F-C323-4FA3-92BF-ECF08472D6D7}" srcOrd="0" destOrd="0" presId="urn:microsoft.com/office/officeart/2005/8/layout/radial5"/>
    <dgm:cxn modelId="{587C3836-DC81-47AF-89F3-3866B5FE7C65}" type="presOf" srcId="{36F7E2DB-A168-43E3-9DD6-B45C512D5600}" destId="{EB5A6260-DFA6-494B-8D8B-8AC4D69C6516}" srcOrd="1" destOrd="0" presId="urn:microsoft.com/office/officeart/2005/8/layout/radial5"/>
    <dgm:cxn modelId="{FE8FE49C-BC65-431D-B9F4-4DED790A0748}" srcId="{BD069E69-023A-4D65-809F-06AB9850A5E5}" destId="{A463DF87-46F0-42F0-BFFA-E38F5E62A93F}" srcOrd="7" destOrd="0" parTransId="{F45959BB-A4C1-4818-B862-F32BE26175C5}" sibTransId="{CE797AF6-B125-4440-AC52-DC71FFC76EB5}"/>
    <dgm:cxn modelId="{465DCF61-0735-40CE-8B77-2F80A6C7AD6B}" srcId="{BD069E69-023A-4D65-809F-06AB9850A5E5}" destId="{1D9FDE47-2B33-4D17-9760-B37BB8CEC5F1}" srcOrd="3" destOrd="0" parTransId="{18A57A8A-509D-4E80-B5C9-C73E28A427DC}" sibTransId="{677B6B73-773F-4B45-93FD-BCD5824CC301}"/>
    <dgm:cxn modelId="{E8FE1BA0-6B6D-4B41-AD4F-DC2354AD9A6D}" type="presOf" srcId="{85B82F4B-592D-431E-A35A-404F888C71B7}" destId="{C131A60F-8330-4194-8207-33E40E73609C}" srcOrd="0" destOrd="0" presId="urn:microsoft.com/office/officeart/2005/8/layout/radial5"/>
    <dgm:cxn modelId="{017B05CA-016F-47A9-8748-F2FBB0CAC84B}" type="presOf" srcId="{FF568750-25EE-490D-95B3-08166DE11B5A}" destId="{676C4591-1DAC-419C-950A-2DF4B5B0A267}" srcOrd="0" destOrd="0" presId="urn:microsoft.com/office/officeart/2005/8/layout/radial5"/>
    <dgm:cxn modelId="{A037A4B8-CC07-4305-894A-DFFF9F0B4428}" type="presOf" srcId="{C5891315-2A04-4D5B-9133-791AFDB509BF}" destId="{53B15C35-45EA-4404-8F65-F5841985DF43}" srcOrd="0" destOrd="0" presId="urn:microsoft.com/office/officeart/2005/8/layout/radial5"/>
    <dgm:cxn modelId="{29D982FC-7D2C-4A52-9CF5-EC457B6578A3}" type="presOf" srcId="{871914E6-7DDA-411B-975C-95BD27B7B6ED}" destId="{78B0F672-6003-451D-90FC-8BBF0C1D0C00}" srcOrd="1" destOrd="0" presId="urn:microsoft.com/office/officeart/2005/8/layout/radial5"/>
    <dgm:cxn modelId="{F8A00D33-CADB-4002-83C3-2A32607DF269}" srcId="{BD069E69-023A-4D65-809F-06AB9850A5E5}" destId="{5EBD70D8-5F8D-41D4-8198-736F0ABD4365}" srcOrd="0" destOrd="0" parTransId="{C705CE26-DCF3-408B-A8AA-44D2845174F5}" sibTransId="{E8925890-A0F5-4926-B838-0A737F02A8D2}"/>
    <dgm:cxn modelId="{6587AEA8-DB5A-4236-BEC4-A1B32D382854}" type="presOf" srcId="{3CA8D134-77F4-4484-B621-D36F3E533815}" destId="{5DF8020E-32EB-4361-B9BF-70842578061E}" srcOrd="1" destOrd="0" presId="urn:microsoft.com/office/officeart/2005/8/layout/radial5"/>
    <dgm:cxn modelId="{527E93BC-5910-435A-B722-B6CBDAF92F1A}" type="presOf" srcId="{1D9FDE47-2B33-4D17-9760-B37BB8CEC5F1}" destId="{195C7694-4794-4CE4-AA1D-E4004DC04C2D}" srcOrd="0" destOrd="0" presId="urn:microsoft.com/office/officeart/2005/8/layout/radial5"/>
    <dgm:cxn modelId="{CDEAA84C-138F-445E-9032-403C907E4D48}" type="presParOf" srcId="{1311A814-EC6D-4523-881C-F3B3859C38D4}" destId="{9D7553F5-F3F9-41EC-A644-067CE58E6DC0}" srcOrd="0" destOrd="0" presId="urn:microsoft.com/office/officeart/2005/8/layout/radial5"/>
    <dgm:cxn modelId="{D21F9090-95CF-4740-B0BB-9A6FA04CDD30}" type="presParOf" srcId="{1311A814-EC6D-4523-881C-F3B3859C38D4}" destId="{EC824C70-1FBA-439F-B7E3-6793023B91E0}" srcOrd="1" destOrd="0" presId="urn:microsoft.com/office/officeart/2005/8/layout/radial5"/>
    <dgm:cxn modelId="{05B541BD-1CA0-431D-B758-0C6EEA96E20C}" type="presParOf" srcId="{EC824C70-1FBA-439F-B7E3-6793023B91E0}" destId="{283A522D-9B98-478B-9673-427D67CC8B36}" srcOrd="0" destOrd="0" presId="urn:microsoft.com/office/officeart/2005/8/layout/radial5"/>
    <dgm:cxn modelId="{7B0D9501-3B84-4C06-A127-9D3588A92985}" type="presParOf" srcId="{1311A814-EC6D-4523-881C-F3B3859C38D4}" destId="{95C8A844-E704-4A42-A619-6D8FC7CA4E4D}" srcOrd="2" destOrd="0" presId="urn:microsoft.com/office/officeart/2005/8/layout/radial5"/>
    <dgm:cxn modelId="{7317F81A-47DF-49D4-8901-4F3B127AB286}" type="presParOf" srcId="{1311A814-EC6D-4523-881C-F3B3859C38D4}" destId="{59514BE7-8BD4-4967-A160-E5B5CB0C3D59}" srcOrd="3" destOrd="0" presId="urn:microsoft.com/office/officeart/2005/8/layout/radial5"/>
    <dgm:cxn modelId="{F0CCE4D7-4397-4F5E-87CD-07DC08E8A228}" type="presParOf" srcId="{59514BE7-8BD4-4967-A160-E5B5CB0C3D59}" destId="{C948BB7F-58AC-44E0-BEDD-AEEECC0498A0}" srcOrd="0" destOrd="0" presId="urn:microsoft.com/office/officeart/2005/8/layout/radial5"/>
    <dgm:cxn modelId="{767B3FEA-C7CA-480D-9B08-7CE17332E341}" type="presParOf" srcId="{1311A814-EC6D-4523-881C-F3B3859C38D4}" destId="{676C4591-1DAC-419C-950A-2DF4B5B0A267}" srcOrd="4" destOrd="0" presId="urn:microsoft.com/office/officeart/2005/8/layout/radial5"/>
    <dgm:cxn modelId="{BCACCF7C-EC62-4E9D-8654-D92134E5E276}" type="presParOf" srcId="{1311A814-EC6D-4523-881C-F3B3859C38D4}" destId="{2CBD4904-5366-4954-A546-747730586261}" srcOrd="5" destOrd="0" presId="urn:microsoft.com/office/officeart/2005/8/layout/radial5"/>
    <dgm:cxn modelId="{CA91E00D-37FF-458C-B210-CA92E260D2FA}" type="presParOf" srcId="{2CBD4904-5366-4954-A546-747730586261}" destId="{EB5A6260-DFA6-494B-8D8B-8AC4D69C6516}" srcOrd="0" destOrd="0" presId="urn:microsoft.com/office/officeart/2005/8/layout/radial5"/>
    <dgm:cxn modelId="{65A3E2AA-565A-4285-9AEF-7DC06A114B3D}" type="presParOf" srcId="{1311A814-EC6D-4523-881C-F3B3859C38D4}" destId="{C131A60F-8330-4194-8207-33E40E73609C}" srcOrd="6" destOrd="0" presId="urn:microsoft.com/office/officeart/2005/8/layout/radial5"/>
    <dgm:cxn modelId="{212DF398-D122-4196-AC15-876880960B7A}" type="presParOf" srcId="{1311A814-EC6D-4523-881C-F3B3859C38D4}" destId="{8B6D4953-C516-4177-9846-E440FC29DCE7}" srcOrd="7" destOrd="0" presId="urn:microsoft.com/office/officeart/2005/8/layout/radial5"/>
    <dgm:cxn modelId="{ED0C2FCE-AD95-4520-962B-2855FFE2EF21}" type="presParOf" srcId="{8B6D4953-C516-4177-9846-E440FC29DCE7}" destId="{A714B67C-DEC6-4E9A-A201-CC64C8BBFBB0}" srcOrd="0" destOrd="0" presId="urn:microsoft.com/office/officeart/2005/8/layout/radial5"/>
    <dgm:cxn modelId="{CEFD1766-1DC7-492B-940F-C4DBEB588F15}" type="presParOf" srcId="{1311A814-EC6D-4523-881C-F3B3859C38D4}" destId="{195C7694-4794-4CE4-AA1D-E4004DC04C2D}" srcOrd="8" destOrd="0" presId="urn:microsoft.com/office/officeart/2005/8/layout/radial5"/>
    <dgm:cxn modelId="{7B20AC93-A2DC-42DF-BCF3-145C8C566D6D}" type="presParOf" srcId="{1311A814-EC6D-4523-881C-F3B3859C38D4}" destId="{53B15C35-45EA-4404-8F65-F5841985DF43}" srcOrd="9" destOrd="0" presId="urn:microsoft.com/office/officeart/2005/8/layout/radial5"/>
    <dgm:cxn modelId="{26842834-4579-46A6-BAAC-FA8CDB12062A}" type="presParOf" srcId="{53B15C35-45EA-4404-8F65-F5841985DF43}" destId="{FB6FC684-8AE4-478F-9FFE-F5F35CB54588}" srcOrd="0" destOrd="0" presId="urn:microsoft.com/office/officeart/2005/8/layout/radial5"/>
    <dgm:cxn modelId="{FA24EE44-7DF4-4516-A466-C7A8BE785B42}" type="presParOf" srcId="{1311A814-EC6D-4523-881C-F3B3859C38D4}" destId="{4FD8C999-B7DE-47C4-9D8D-5A76536A521E}" srcOrd="10" destOrd="0" presId="urn:microsoft.com/office/officeart/2005/8/layout/radial5"/>
    <dgm:cxn modelId="{1AEFC50E-F798-41CC-89FE-E45DB76730E9}" type="presParOf" srcId="{1311A814-EC6D-4523-881C-F3B3859C38D4}" destId="{D660A99F-C323-4FA3-92BF-ECF08472D6D7}" srcOrd="11" destOrd="0" presId="urn:microsoft.com/office/officeart/2005/8/layout/radial5"/>
    <dgm:cxn modelId="{644E2B08-7870-4CA5-9BAF-039D218DB170}" type="presParOf" srcId="{D660A99F-C323-4FA3-92BF-ECF08472D6D7}" destId="{5DF8020E-32EB-4361-B9BF-70842578061E}" srcOrd="0" destOrd="0" presId="urn:microsoft.com/office/officeart/2005/8/layout/radial5"/>
    <dgm:cxn modelId="{17DABADC-D848-4C37-B52E-54F59EA04005}" type="presParOf" srcId="{1311A814-EC6D-4523-881C-F3B3859C38D4}" destId="{BD3D38C4-C185-40B6-8744-64A4F8B18EF6}" srcOrd="12" destOrd="0" presId="urn:microsoft.com/office/officeart/2005/8/layout/radial5"/>
    <dgm:cxn modelId="{495C8F3F-5B90-40B1-821A-43C78655A973}" type="presParOf" srcId="{1311A814-EC6D-4523-881C-F3B3859C38D4}" destId="{E1AD01BC-795E-40B1-9F38-2AC87D18512A}" srcOrd="13" destOrd="0" presId="urn:microsoft.com/office/officeart/2005/8/layout/radial5"/>
    <dgm:cxn modelId="{CCCFEE2A-1B1B-4837-A376-D6CBF391F883}" type="presParOf" srcId="{E1AD01BC-795E-40B1-9F38-2AC87D18512A}" destId="{78B0F672-6003-451D-90FC-8BBF0C1D0C00}" srcOrd="0" destOrd="0" presId="urn:microsoft.com/office/officeart/2005/8/layout/radial5"/>
    <dgm:cxn modelId="{642A46BB-721E-4DD6-8305-C55D04FCBEF5}" type="presParOf" srcId="{1311A814-EC6D-4523-881C-F3B3859C38D4}" destId="{8666D26B-30DB-4FFA-B284-23E16A3377EB}" srcOrd="14" destOrd="0" presId="urn:microsoft.com/office/officeart/2005/8/layout/radial5"/>
    <dgm:cxn modelId="{63BAC38E-6DAE-4BE3-AD3C-90C2E3AA0238}" type="presParOf" srcId="{1311A814-EC6D-4523-881C-F3B3859C38D4}" destId="{12C7E7B9-F63E-44C1-820F-B179447D9930}" srcOrd="15" destOrd="0" presId="urn:microsoft.com/office/officeart/2005/8/layout/radial5"/>
    <dgm:cxn modelId="{FB6D7169-0550-4009-9323-95CF003E0D58}" type="presParOf" srcId="{12C7E7B9-F63E-44C1-820F-B179447D9930}" destId="{CC9119F6-E3FC-409D-80ED-D2248B181D85}" srcOrd="0" destOrd="0" presId="urn:microsoft.com/office/officeart/2005/8/layout/radial5"/>
    <dgm:cxn modelId="{E30B6F18-6756-4EBC-BEE6-A3ED442298F6}" type="presParOf" srcId="{1311A814-EC6D-4523-881C-F3B3859C38D4}" destId="{0475E392-A392-4BA4-BECD-F1CEF47ADF0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38D55-508A-41D1-A666-547B0D0E8A20}" type="datetimeFigureOut">
              <a:rPr lang="ms-MY" smtClean="0"/>
              <a:t>17/05/2016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127D-C3E6-46DB-B26E-72BD5F77316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689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1"/>
          <p:cNvSpPr>
            <a:spLocks noGrp="1"/>
          </p:cNvSpPr>
          <p:nvPr/>
        </p:nvSpPr>
        <p:spPr bwMode="auto">
          <a:xfrm>
            <a:off x="684215" y="4342891"/>
            <a:ext cx="5489575" cy="41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8" tIns="47744" rIns="95488" bIns="47744"/>
          <a:lstStyle/>
          <a:p>
            <a:pPr eaLnBrk="0" hangingPunct="0">
              <a:spcBef>
                <a:spcPct val="30000"/>
              </a:spcBef>
            </a:pPr>
            <a:endParaRPr lang="ms-MY" sz="1200"/>
          </a:p>
        </p:txBody>
      </p:sp>
    </p:spTree>
    <p:extLst>
      <p:ext uri="{BB962C8B-B14F-4D97-AF65-F5344CB8AC3E}">
        <p14:creationId xmlns:p14="http://schemas.microsoft.com/office/powerpoint/2010/main" val="229278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1"/>
          <p:cNvSpPr>
            <a:spLocks noGrp="1"/>
          </p:cNvSpPr>
          <p:nvPr/>
        </p:nvSpPr>
        <p:spPr bwMode="auto">
          <a:xfrm>
            <a:off x="684215" y="4342891"/>
            <a:ext cx="5489575" cy="41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8" tIns="47744" rIns="95488" bIns="47744"/>
          <a:lstStyle/>
          <a:p>
            <a:pPr eaLnBrk="0" hangingPunct="0">
              <a:spcBef>
                <a:spcPct val="30000"/>
              </a:spcBef>
            </a:pPr>
            <a:endParaRPr lang="ms-MY" sz="1200"/>
          </a:p>
        </p:txBody>
      </p:sp>
    </p:spTree>
    <p:extLst>
      <p:ext uri="{BB962C8B-B14F-4D97-AF65-F5344CB8AC3E}">
        <p14:creationId xmlns:p14="http://schemas.microsoft.com/office/powerpoint/2010/main" val="404653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1"/>
          <p:cNvSpPr>
            <a:spLocks noGrp="1"/>
          </p:cNvSpPr>
          <p:nvPr/>
        </p:nvSpPr>
        <p:spPr bwMode="auto">
          <a:xfrm>
            <a:off x="684215" y="4342891"/>
            <a:ext cx="5489575" cy="41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8" tIns="47744" rIns="95488" bIns="47744"/>
          <a:lstStyle/>
          <a:p>
            <a:pPr eaLnBrk="0" hangingPunct="0">
              <a:spcBef>
                <a:spcPct val="30000"/>
              </a:spcBef>
            </a:pPr>
            <a:endParaRPr lang="ms-MY" sz="1200"/>
          </a:p>
        </p:txBody>
      </p:sp>
    </p:spTree>
    <p:extLst>
      <p:ext uri="{BB962C8B-B14F-4D97-AF65-F5344CB8AC3E}">
        <p14:creationId xmlns:p14="http://schemas.microsoft.com/office/powerpoint/2010/main" val="24149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1"/>
          <p:cNvSpPr>
            <a:spLocks noGrp="1"/>
          </p:cNvSpPr>
          <p:nvPr/>
        </p:nvSpPr>
        <p:spPr bwMode="auto">
          <a:xfrm>
            <a:off x="684215" y="4342891"/>
            <a:ext cx="5489575" cy="41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88" tIns="47744" rIns="95488" bIns="47744"/>
          <a:lstStyle/>
          <a:p>
            <a:pPr eaLnBrk="0" hangingPunct="0">
              <a:spcBef>
                <a:spcPct val="30000"/>
              </a:spcBef>
            </a:pPr>
            <a:endParaRPr lang="ms-MY" sz="1200"/>
          </a:p>
        </p:txBody>
      </p:sp>
    </p:spTree>
    <p:extLst>
      <p:ext uri="{BB962C8B-B14F-4D97-AF65-F5344CB8AC3E}">
        <p14:creationId xmlns:p14="http://schemas.microsoft.com/office/powerpoint/2010/main" val="183928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051007-9F0A-480B-912A-B7B88E55D02E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2997-2097-4F7D-B22B-942617736D97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6535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D54E08-BEF3-4AAF-A096-B70E590DB980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00B8-86C9-417A-AF0E-90ABB203176F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7672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F5E5B2-8E00-4D4A-A9F9-B4B5564DC568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BE69-2225-4097-8F77-045825D2D67A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2369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2244A8-7323-446B-A4F0-F44E906FEB73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A43C-7F29-4D61-A8AF-F3CD46154165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52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>
                <a:solidFill>
                  <a:prstClr val="black"/>
                </a:solidFill>
              </a:rPr>
              <a:t>EXEC TALK DRAFT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E9FC-9C01-4BEA-9601-7B8BEBD54824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417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 marL="1828800" indent="0">
              <a:buNone/>
              <a:defRPr/>
            </a:lvl5pPr>
          </a:lstStyle>
          <a:p>
            <a:pPr lvl="0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>
                <a:solidFill>
                  <a:prstClr val="black"/>
                </a:solidFill>
              </a:rPr>
              <a:t>EXEC TALK DRAFT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CBF5-A996-4C33-8AB9-EC8F4CEC8A47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2447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774E12-49DE-40D9-B01F-C3761F475AEE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2B92-A38E-4206-8950-42E2F2DB0E6C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846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068B58-4A18-4990-95F5-DC41A27711D2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2DF3-01C2-4021-BA64-0C89C1242BF1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150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BF3E56-CBF5-4592-929C-234EE6E03B13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45BF-14DF-4C00-A3F6-B568ABB5DAB4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03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46EFBD-CD84-4BC0-93C9-FB3258EC458D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6877-D55B-4147-95BB-C445F2BAFDDC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587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A10511-E4D4-4462-96A1-F403005CED2F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3834-6C0A-4E84-84C9-655BCB5D44A9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273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50AA75-0B54-4FC1-B726-1097061BD685}" type="datetime4">
              <a:rPr lang="ms-MY">
                <a:solidFill>
                  <a:prstClr val="black"/>
                </a:solidFill>
              </a:rPr>
              <a:pPr>
                <a:defRPr/>
              </a:pPr>
              <a:t>17 Mei 2016</a:t>
            </a:fld>
            <a:endParaRPr lang="en-MY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6684-18D1-4D83-831F-1488475FFC84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488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DBDAD6"/>
            </a:gs>
            <a:gs pos="34000">
              <a:srgbClr val="ECE7CF">
                <a:lumMod val="0"/>
                <a:lumOff val="100000"/>
              </a:srgbClr>
            </a:gs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MY">
                <a:solidFill>
                  <a:prstClr val="black"/>
                </a:solidFill>
              </a:rPr>
              <a:t>EXEC TALK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23AE8-AB09-496F-ABC2-3C70D5D13739}" type="slidenum">
              <a:rPr lang="en-MY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14" cstate="print">
            <a:extLst/>
          </a:blip>
          <a:srcRect l="34294" t="15190" r="19920" b="78300"/>
          <a:stretch/>
        </p:blipFill>
        <p:spPr bwMode="auto">
          <a:xfrm>
            <a:off x="1691680" y="0"/>
            <a:ext cx="7452319" cy="76470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Rectangle 9"/>
          <p:cNvSpPr/>
          <p:nvPr userDrawn="1"/>
        </p:nvSpPr>
        <p:spPr>
          <a:xfrm>
            <a:off x="-8851" y="0"/>
            <a:ext cx="1700532" cy="7647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INSTITUT</a:t>
            </a:r>
            <a:r>
              <a:rPr lang="en-US" sz="1600" b="1" baseline="0" dirty="0" smtClean="0">
                <a:solidFill>
                  <a:prstClr val="white"/>
                </a:solidFill>
                <a:ea typeface="Calibri"/>
                <a:cs typeface="Times New Roman"/>
              </a:rPr>
              <a:t> PERAKAUNAN NEGARA</a:t>
            </a:r>
            <a:endParaRPr lang="en-US" sz="16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620"/>
            <a:ext cx="2016224" cy="82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0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1aa.%20Polisi%20Perakaunan%20Akruan_Revised%20Feb%202014.pdf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2.%20garispanduan12013_aset.pdf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ms.wikipedia.org/wiki/Pate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1.1%20Lamp%201%20-%20Penyata%20Kedudukan%20Kewangan.pdf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C:\Users\User\Pictures\Gambar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172245"/>
            <a:ext cx="8839200" cy="204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PERAKAUNAN </a:t>
            </a:r>
            <a:r>
              <a:rPr lang="en-US" sz="3600" dirty="0">
                <a:solidFill>
                  <a:srgbClr val="FF0000"/>
                </a:solidFill>
                <a:latin typeface="Berlin Sans FB Demi" pitchFamily="34" charset="0"/>
              </a:rPr>
              <a:t>ASET </a:t>
            </a:r>
            <a:endParaRPr lang="en-US" sz="3600" b="1" dirty="0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C1469-D14B-4880-9E28-C8B30D30E640}" type="slidenum">
              <a:rPr lang="en-US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4037" name="AutoShape 8" descr="https://mail-attachment.googleusercontent.com/attachment/?saduie=AG9B_P9S2DDC_M6UFp03HLE9_7sD&amp;attid=0.4&amp;disp=emb&amp;view=att&amp;th=137696793363972d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93834-6C0A-4E84-84C9-655BCB5D44A9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22033" y="3151855"/>
            <a:ext cx="2087563" cy="358775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2</a:t>
            </a:r>
            <a:r>
              <a:rPr lang="en-MY" b="1" dirty="0" smtClean="0"/>
              <a:t>7</a:t>
            </a:r>
            <a:endParaRPr lang="en-MY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617760" y="3132804"/>
            <a:ext cx="5976937" cy="431800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Agriculture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86910" y="2639636"/>
            <a:ext cx="2087562" cy="358775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2</a:t>
            </a:r>
            <a:r>
              <a:rPr lang="en-MY" b="1" dirty="0" smtClean="0"/>
              <a:t>6</a:t>
            </a:r>
            <a:endParaRPr lang="en-MY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590800" y="2636912"/>
            <a:ext cx="5976938" cy="431800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Impairment of Cash-Generating Assets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22486" y="1230068"/>
            <a:ext cx="2087563" cy="358775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13</a:t>
            </a:r>
            <a:endParaRPr lang="en-MY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610049" y="1207843"/>
            <a:ext cx="5976937" cy="404813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Leases</a:t>
            </a:r>
            <a:r>
              <a:rPr lang="en-US" dirty="0"/>
              <a:t>  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03238" y="1681187"/>
            <a:ext cx="2087563" cy="358775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16</a:t>
            </a:r>
            <a:endParaRPr lang="en-MY" b="1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2590801" y="1699782"/>
            <a:ext cx="5976937" cy="404813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Investment Property</a:t>
            </a:r>
            <a:r>
              <a:rPr lang="en-US" dirty="0"/>
              <a:t>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503238" y="2133516"/>
            <a:ext cx="2087563" cy="358775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17</a:t>
            </a:r>
            <a:endParaRPr lang="en-MY" b="1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2590801" y="2168439"/>
            <a:ext cx="5976937" cy="404813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Property, Plant and Equipment</a:t>
            </a:r>
            <a:r>
              <a:rPr lang="en-US" dirty="0"/>
              <a:t>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86910" y="3630612"/>
            <a:ext cx="2087563" cy="358775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31</a:t>
            </a:r>
            <a:endParaRPr lang="en-MY" b="1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2590801" y="3636060"/>
            <a:ext cx="5976937" cy="431800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Intangible Assets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7680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93834-6C0A-4E84-84C9-655BCB5D44A9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11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1362665"/>
            <a:ext cx="72728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hlinkClick r:id="rId2" action="ppaction://hlinkfile"/>
              </a:rPr>
              <a:t>POLISI PERAKAUNAN AKRUAN</a:t>
            </a:r>
            <a:endParaRPr lang="en-MY" sz="28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2" y="2327218"/>
            <a:ext cx="8852355" cy="22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80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93834-6C0A-4E84-84C9-655BCB5D44A9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12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2863794"/>
            <a:ext cx="789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Garis Panduan Pelaksanaan Perakaunan Akruan Bil 1 Tahun 2013  - </a:t>
            </a:r>
            <a:r>
              <a:rPr lang="fi-FI" sz="2800" dirty="0">
                <a:hlinkClick r:id="rId2" action="ppaction://hlinkfile"/>
              </a:rPr>
              <a:t>Aset Kerajaan Asas Akruan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7237" y="1268760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 smtClean="0"/>
              <a:t>GARIS PANDUAN PELAKSANAAN PERAKAUNAN AKRUAN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2963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0" y="2097088"/>
            <a:ext cx="914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Cambria" pitchFamily="18" charset="0"/>
                <a:cs typeface="Arial" charset="0"/>
              </a:rPr>
              <a:t>KATEGORI </a:t>
            </a:r>
            <a:r>
              <a:rPr lang="en-US" sz="4800" b="1" dirty="0" smtClean="0">
                <a:latin typeface="Cambria" pitchFamily="18" charset="0"/>
                <a:cs typeface="Arial" charset="0"/>
              </a:rPr>
              <a:t>ASET</a:t>
            </a:r>
          </a:p>
          <a:p>
            <a:pPr algn="ctr" eaLnBrk="1" hangingPunct="1"/>
            <a:r>
              <a:rPr lang="en-US" sz="4800" b="1" dirty="0" smtClean="0">
                <a:latin typeface="Cambria" pitchFamily="18" charset="0"/>
                <a:cs typeface="Arial" charset="0"/>
              </a:rPr>
              <a:t>(PERAKAUNAN AKRUAN)</a:t>
            </a:r>
            <a:endParaRPr lang="en-US" sz="4800" b="1" dirty="0"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45638"/>
              </p:ext>
            </p:extLst>
          </p:nvPr>
        </p:nvGraphicFramePr>
        <p:xfrm>
          <a:off x="179512" y="980728"/>
          <a:ext cx="8686800" cy="57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DFCBF5-A996-4C33-8AB9-EC8F4CEC8A47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14</a:t>
            </a:fld>
            <a:endParaRPr lang="en-MY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4328" y="5600556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329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9271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KATEGORI ASET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79875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-3118864">
            <a:off x="615341" y="3810794"/>
            <a:ext cx="3255963" cy="441325"/>
          </a:xfrm>
          <a:prstGeom prst="rect">
            <a:avLst/>
          </a:prstGeom>
          <a:noFill/>
        </p:spPr>
      </p:pic>
      <p:sp>
        <p:nvSpPr>
          <p:cNvPr id="79876" name="Freeform 4"/>
          <p:cNvSpPr>
            <a:spLocks/>
          </p:cNvSpPr>
          <p:nvPr/>
        </p:nvSpPr>
        <p:spPr bwMode="gray">
          <a:xfrm>
            <a:off x="1231777" y="3041650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9877" name="Freeform 5"/>
          <p:cNvSpPr>
            <a:spLocks/>
          </p:cNvSpPr>
          <p:nvPr/>
        </p:nvSpPr>
        <p:spPr bwMode="gray">
          <a:xfrm flipH="1">
            <a:off x="4979988" y="3087688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gray">
          <a:xfrm>
            <a:off x="323528" y="4438650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gray">
          <a:xfrm>
            <a:off x="384275" y="4518025"/>
            <a:ext cx="1595437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pic>
        <p:nvPicPr>
          <p:cNvPr id="79885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92298" y="4575175"/>
            <a:ext cx="1492250" cy="1457325"/>
          </a:xfrm>
          <a:prstGeom prst="rect">
            <a:avLst/>
          </a:prstGeom>
          <a:noFill/>
        </p:spPr>
      </p:pic>
      <p:sp>
        <p:nvSpPr>
          <p:cNvPr id="79886" name="Oval 14"/>
          <p:cNvSpPr>
            <a:spLocks noChangeArrowheads="1"/>
          </p:cNvSpPr>
          <p:nvPr/>
        </p:nvSpPr>
        <p:spPr bwMode="ltGray">
          <a:xfrm>
            <a:off x="466602" y="4575175"/>
            <a:ext cx="1482725" cy="14605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gray">
          <a:xfrm>
            <a:off x="6083300" y="4438650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gray">
          <a:xfrm>
            <a:off x="6156325" y="4518025"/>
            <a:ext cx="1597025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pic>
        <p:nvPicPr>
          <p:cNvPr id="79890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215063" y="4575175"/>
            <a:ext cx="1490662" cy="1457325"/>
          </a:xfrm>
          <a:prstGeom prst="rect">
            <a:avLst/>
          </a:prstGeom>
          <a:noFill/>
        </p:spPr>
      </p:pic>
      <p:sp>
        <p:nvSpPr>
          <p:cNvPr id="79891" name="Oval 19"/>
          <p:cNvSpPr>
            <a:spLocks noChangeArrowheads="1"/>
          </p:cNvSpPr>
          <p:nvPr/>
        </p:nvSpPr>
        <p:spPr bwMode="gray">
          <a:xfrm>
            <a:off x="6215063" y="4575175"/>
            <a:ext cx="1481137" cy="14605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grpSp>
        <p:nvGrpSpPr>
          <p:cNvPr id="79893" name="Group 21"/>
          <p:cNvGrpSpPr>
            <a:grpSpLocks/>
          </p:cNvGrpSpPr>
          <p:nvPr/>
        </p:nvGrpSpPr>
        <p:grpSpPr bwMode="auto">
          <a:xfrm rot="-1297425" flipH="1" flipV="1">
            <a:off x="6327775" y="5715000"/>
            <a:ext cx="1293813" cy="309563"/>
            <a:chOff x="2532" y="1051"/>
            <a:chExt cx="893" cy="246"/>
          </a:xfrm>
        </p:grpSpPr>
        <p:grpSp>
          <p:nvGrpSpPr>
            <p:cNvPr id="79894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895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896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897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898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</p:grpSp>
        <p:grpSp>
          <p:nvGrpSpPr>
            <p:cNvPr id="79899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00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01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02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03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</p:grpSp>
      </p:grpSp>
      <p:grpSp>
        <p:nvGrpSpPr>
          <p:cNvPr id="79909" name="Group 37"/>
          <p:cNvGrpSpPr>
            <a:grpSpLocks/>
          </p:cNvGrpSpPr>
          <p:nvPr/>
        </p:nvGrpSpPr>
        <p:grpSpPr bwMode="auto">
          <a:xfrm rot="-1297425" flipH="1" flipV="1">
            <a:off x="3856038" y="5715000"/>
            <a:ext cx="1293812" cy="309563"/>
            <a:chOff x="2532" y="1051"/>
            <a:chExt cx="893" cy="246"/>
          </a:xfrm>
        </p:grpSpPr>
        <p:grpSp>
          <p:nvGrpSpPr>
            <p:cNvPr id="79910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911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12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13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14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</p:grpSp>
        <p:grpSp>
          <p:nvGrpSpPr>
            <p:cNvPr id="79915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16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17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18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19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</p:grpSp>
      </p:grpSp>
      <p:sp>
        <p:nvSpPr>
          <p:cNvPr id="79922" name="Rectangle 50"/>
          <p:cNvSpPr>
            <a:spLocks noChangeArrowheads="1"/>
          </p:cNvSpPr>
          <p:nvPr/>
        </p:nvSpPr>
        <p:spPr bwMode="black">
          <a:xfrm>
            <a:off x="755576" y="4941168"/>
            <a:ext cx="94872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1C1C1C"/>
                </a:solidFill>
                <a:latin typeface="Cambria" pitchFamily="18" charset="0"/>
              </a:rPr>
              <a:t>ASET </a:t>
            </a:r>
          </a:p>
          <a:p>
            <a:r>
              <a:rPr lang="en-US" sz="1600" b="1" dirty="0" smtClean="0">
                <a:solidFill>
                  <a:srgbClr val="1C1C1C"/>
                </a:solidFill>
                <a:latin typeface="Cambria" pitchFamily="18" charset="0"/>
              </a:rPr>
              <a:t>SEMASA</a:t>
            </a:r>
            <a:endParaRPr lang="en-US" sz="1600" b="1" dirty="0">
              <a:solidFill>
                <a:srgbClr val="1C1C1C"/>
              </a:solidFill>
              <a:latin typeface="Cambria" pitchFamily="18" charset="0"/>
            </a:endParaRPr>
          </a:p>
        </p:txBody>
      </p:sp>
      <p:sp>
        <p:nvSpPr>
          <p:cNvPr id="79923" name="Rectangle 51"/>
          <p:cNvSpPr>
            <a:spLocks noChangeArrowheads="1"/>
          </p:cNvSpPr>
          <p:nvPr/>
        </p:nvSpPr>
        <p:spPr bwMode="black">
          <a:xfrm>
            <a:off x="6501690" y="4869160"/>
            <a:ext cx="99360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1C1C1C"/>
                </a:solidFill>
                <a:latin typeface="Cambria" pitchFamily="18" charset="0"/>
              </a:rPr>
              <a:t>ASET </a:t>
            </a:r>
          </a:p>
          <a:p>
            <a:r>
              <a:rPr lang="en-US" sz="1600" b="1" dirty="0" smtClean="0">
                <a:solidFill>
                  <a:srgbClr val="1C1C1C"/>
                </a:solidFill>
                <a:latin typeface="Cambria" pitchFamily="18" charset="0"/>
              </a:rPr>
              <a:t>BUKAN</a:t>
            </a:r>
          </a:p>
          <a:p>
            <a:r>
              <a:rPr lang="en-US" sz="1600" b="1" dirty="0" smtClean="0">
                <a:solidFill>
                  <a:srgbClr val="1C1C1C"/>
                </a:solidFill>
                <a:latin typeface="Cambria" pitchFamily="18" charset="0"/>
              </a:rPr>
              <a:t>SEMASA </a:t>
            </a:r>
            <a:endParaRPr lang="en-US" sz="1600" b="1" dirty="0">
              <a:solidFill>
                <a:srgbClr val="1C1C1C"/>
              </a:solidFill>
              <a:latin typeface="Cambria" pitchFamily="18" charset="0"/>
            </a:endParaRPr>
          </a:p>
        </p:txBody>
      </p:sp>
      <p:sp>
        <p:nvSpPr>
          <p:cNvPr id="79924" name="Rectangle 52"/>
          <p:cNvSpPr>
            <a:spLocks noChangeArrowheads="1"/>
          </p:cNvSpPr>
          <p:nvPr/>
        </p:nvSpPr>
        <p:spPr bwMode="auto">
          <a:xfrm>
            <a:off x="1475656" y="2276872"/>
            <a:ext cx="61960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mbria" pitchFamily="18" charset="0"/>
              </a:rPr>
              <a:t>Merujuk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kepada</a:t>
            </a:r>
            <a:r>
              <a:rPr lang="en-US" dirty="0" smtClean="0">
                <a:latin typeface="Cambria" pitchFamily="18" charset="0"/>
              </a:rPr>
              <a:t> MPSAS 1 di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pelaporan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penyata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kewangan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komponen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aset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dilaporkan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kepada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dua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iaitu</a:t>
            </a:r>
            <a:r>
              <a:rPr lang="en-US" dirty="0" smtClean="0">
                <a:latin typeface="Cambria" pitchFamily="18" charset="0"/>
              </a:rPr>
              <a:t>: </a:t>
            </a:r>
            <a:endParaRPr lang="en-US" dirty="0">
              <a:latin typeface="Cambria" pitchFamily="18" charset="0"/>
            </a:endParaRPr>
          </a:p>
        </p:txBody>
      </p:sp>
      <p:grpSp>
        <p:nvGrpSpPr>
          <p:cNvPr id="79925" name="Group 53"/>
          <p:cNvGrpSpPr>
            <a:grpSpLocks/>
          </p:cNvGrpSpPr>
          <p:nvPr/>
        </p:nvGrpSpPr>
        <p:grpSpPr bwMode="auto">
          <a:xfrm rot="-1297425" flipH="1" flipV="1">
            <a:off x="530372" y="5715000"/>
            <a:ext cx="1293812" cy="309563"/>
            <a:chOff x="2532" y="1051"/>
            <a:chExt cx="893" cy="246"/>
          </a:xfrm>
        </p:grpSpPr>
        <p:grpSp>
          <p:nvGrpSpPr>
            <p:cNvPr id="79926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927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28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29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30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</p:grpSp>
        <p:grpSp>
          <p:nvGrpSpPr>
            <p:cNvPr id="79931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32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33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34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35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</p:grpSp>
      </p:grpSp>
      <p:grpSp>
        <p:nvGrpSpPr>
          <p:cNvPr id="79936" name="Group 64"/>
          <p:cNvGrpSpPr>
            <a:grpSpLocks/>
          </p:cNvGrpSpPr>
          <p:nvPr/>
        </p:nvGrpSpPr>
        <p:grpSpPr bwMode="auto">
          <a:xfrm>
            <a:off x="1691680" y="1340768"/>
            <a:ext cx="6747752" cy="937610"/>
            <a:chOff x="1440" y="924"/>
            <a:chExt cx="3450" cy="389"/>
          </a:xfrm>
        </p:grpSpPr>
        <p:grpSp>
          <p:nvGrpSpPr>
            <p:cNvPr id="79937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79938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79939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72549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  <a:latin typeface="Cambria" pitchFamily="18" charset="0"/>
                </a:endParaRPr>
              </a:p>
            </p:txBody>
          </p:sp>
        </p:grpSp>
        <p:sp>
          <p:nvSpPr>
            <p:cNvPr id="79940" name="Rectangle 68"/>
            <p:cNvSpPr>
              <a:spLocks noChangeArrowheads="1"/>
            </p:cNvSpPr>
            <p:nvPr/>
          </p:nvSpPr>
          <p:spPr bwMode="gray">
            <a:xfrm>
              <a:off x="1569" y="1014"/>
              <a:ext cx="332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b="1" dirty="0" smtClean="0">
                  <a:solidFill>
                    <a:srgbClr val="FFFFFF"/>
                  </a:solidFill>
                  <a:latin typeface="Cambria" pitchFamily="18" charset="0"/>
                </a:rPr>
                <a:t>PELAPORAN PENYATA KEWANGAN</a:t>
              </a:r>
              <a:endParaRPr lang="en-US" b="1" dirty="0">
                <a:solidFill>
                  <a:srgbClr val="FFFFFF"/>
                </a:solidFill>
                <a:latin typeface="Cambria" pitchFamily="18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b="1" dirty="0" smtClean="0">
                  <a:solidFill>
                    <a:srgbClr val="FFFFFF"/>
                  </a:solidFill>
                  <a:latin typeface="Cambria" pitchFamily="18" charset="0"/>
                </a:rPr>
                <a:t>(PENYATA KEDUDUKAN KEWANGAN)</a:t>
              </a:r>
            </a:p>
          </p:txBody>
        </p:sp>
      </p:grpSp>
      <p:pic>
        <p:nvPicPr>
          <p:cNvPr id="79941" name="Picture 6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00" y="4591050"/>
            <a:ext cx="1169988" cy="512763"/>
          </a:xfrm>
          <a:prstGeom prst="rect">
            <a:avLst/>
          </a:prstGeom>
          <a:noFill/>
        </p:spPr>
      </p:pic>
      <p:pic>
        <p:nvPicPr>
          <p:cNvPr id="79943" name="Picture 7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288" y="4591050"/>
            <a:ext cx="1169987" cy="512763"/>
          </a:xfrm>
          <a:prstGeom prst="rect">
            <a:avLst/>
          </a:prstGeom>
          <a:noFill/>
        </p:spPr>
      </p:pic>
      <p:cxnSp>
        <p:nvCxnSpPr>
          <p:cNvPr id="3" name="Curved Connector 2"/>
          <p:cNvCxnSpPr/>
          <p:nvPr/>
        </p:nvCxnSpPr>
        <p:spPr>
          <a:xfrm rot="10800000">
            <a:off x="5159082" y="4653136"/>
            <a:ext cx="781071" cy="216024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06319" y="4427820"/>
            <a:ext cx="15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Aset</a:t>
            </a:r>
            <a:r>
              <a:rPr lang="en-MY" dirty="0" smtClean="0"/>
              <a:t> </a:t>
            </a:r>
            <a:r>
              <a:rPr lang="en-MY" dirty="0" err="1" smtClean="0"/>
              <a:t>ketara</a:t>
            </a:r>
            <a:endParaRPr lang="en-MY" dirty="0"/>
          </a:p>
        </p:txBody>
      </p:sp>
      <p:cxnSp>
        <p:nvCxnSpPr>
          <p:cNvPr id="60" name="Curved Connector 59"/>
          <p:cNvCxnSpPr>
            <a:endCxn id="61" idx="3"/>
          </p:cNvCxnSpPr>
          <p:nvPr/>
        </p:nvCxnSpPr>
        <p:spPr>
          <a:xfrm rot="10800000">
            <a:off x="5569729" y="5260557"/>
            <a:ext cx="514440" cy="256674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95936" y="5075891"/>
            <a:ext cx="15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Aset</a:t>
            </a:r>
            <a:r>
              <a:rPr lang="en-MY" dirty="0" smtClean="0"/>
              <a:t> </a:t>
            </a:r>
            <a:r>
              <a:rPr lang="en-MY" dirty="0" err="1" smtClean="0"/>
              <a:t>tak</a:t>
            </a:r>
            <a:r>
              <a:rPr lang="en-MY" dirty="0" smtClean="0"/>
              <a:t> </a:t>
            </a:r>
            <a:r>
              <a:rPr lang="en-MY" dirty="0" err="1" smtClean="0"/>
              <a:t>ketara</a:t>
            </a:r>
            <a:endParaRPr lang="en-MY" dirty="0"/>
          </a:p>
        </p:txBody>
      </p:sp>
      <p:cxnSp>
        <p:nvCxnSpPr>
          <p:cNvPr id="62" name="Curved Connector 61"/>
          <p:cNvCxnSpPr/>
          <p:nvPr/>
        </p:nvCxnSpPr>
        <p:spPr>
          <a:xfrm rot="10800000" flipV="1">
            <a:off x="5663139" y="5794080"/>
            <a:ext cx="551925" cy="236499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156085" y="5661248"/>
            <a:ext cx="178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Aset</a:t>
            </a:r>
            <a:r>
              <a:rPr lang="en-MY" dirty="0" smtClean="0"/>
              <a:t> </a:t>
            </a:r>
            <a:r>
              <a:rPr lang="en-MY" dirty="0" err="1" smtClean="0"/>
              <a:t>kewangan</a:t>
            </a:r>
            <a:r>
              <a:rPr lang="en-MY" dirty="0" smtClean="0"/>
              <a:t> </a:t>
            </a:r>
            <a:r>
              <a:rPr lang="en-MY" dirty="0" err="1" smtClean="0"/>
              <a:t>jangka</a:t>
            </a:r>
            <a:r>
              <a:rPr lang="en-MY" dirty="0" smtClean="0"/>
              <a:t> </a:t>
            </a:r>
            <a:r>
              <a:rPr lang="en-MY" dirty="0" err="1" smtClean="0"/>
              <a:t>panjang</a:t>
            </a:r>
            <a:endParaRPr lang="en-MY" dirty="0"/>
          </a:p>
        </p:txBody>
      </p:sp>
      <p:cxnSp>
        <p:nvCxnSpPr>
          <p:cNvPr id="64" name="Curved Connector 63"/>
          <p:cNvCxnSpPr>
            <a:stCxn id="79886" idx="6"/>
          </p:cNvCxnSpPr>
          <p:nvPr/>
        </p:nvCxnSpPr>
        <p:spPr>
          <a:xfrm flipV="1">
            <a:off x="1949327" y="4941168"/>
            <a:ext cx="272339" cy="364257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195736" y="4365104"/>
            <a:ext cx="1573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Tunai</a:t>
            </a:r>
            <a:r>
              <a:rPr lang="en-MY" dirty="0" smtClean="0"/>
              <a:t> &amp; </a:t>
            </a:r>
            <a:r>
              <a:rPr lang="en-MY" dirty="0" err="1" smtClean="0"/>
              <a:t>kesetaraan</a:t>
            </a:r>
            <a:r>
              <a:rPr lang="en-MY" dirty="0" smtClean="0"/>
              <a:t> </a:t>
            </a:r>
            <a:r>
              <a:rPr lang="en-MY" dirty="0" err="1" smtClean="0"/>
              <a:t>tunai</a:t>
            </a:r>
            <a:endParaRPr lang="en-MY" dirty="0"/>
          </a:p>
        </p:txBody>
      </p:sp>
      <p:cxnSp>
        <p:nvCxnSpPr>
          <p:cNvPr id="67" name="Curved Connector 66"/>
          <p:cNvCxnSpPr>
            <a:endCxn id="68" idx="1"/>
          </p:cNvCxnSpPr>
          <p:nvPr/>
        </p:nvCxnSpPr>
        <p:spPr>
          <a:xfrm flipV="1">
            <a:off x="1835696" y="5764614"/>
            <a:ext cx="288032" cy="4065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123728" y="5579948"/>
            <a:ext cx="15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ABT</a:t>
            </a:r>
            <a:endParaRPr lang="en-MY" dirty="0"/>
          </a:p>
        </p:txBody>
      </p:sp>
      <p:cxnSp>
        <p:nvCxnSpPr>
          <p:cNvPr id="70" name="Curved Connector 69"/>
          <p:cNvCxnSpPr>
            <a:endCxn id="71" idx="1"/>
          </p:cNvCxnSpPr>
          <p:nvPr/>
        </p:nvCxnSpPr>
        <p:spPr>
          <a:xfrm>
            <a:off x="1475656" y="6136939"/>
            <a:ext cx="586447" cy="131731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62103" y="6084004"/>
            <a:ext cx="15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prepayment</a:t>
            </a:r>
            <a:endParaRPr lang="en-MY" dirty="0"/>
          </a:p>
        </p:txBody>
      </p:sp>
      <p:cxnSp>
        <p:nvCxnSpPr>
          <p:cNvPr id="73" name="Curved Connector 72"/>
          <p:cNvCxnSpPr>
            <a:stCxn id="79884" idx="4"/>
            <a:endCxn id="74" idx="1"/>
          </p:cNvCxnSpPr>
          <p:nvPr/>
        </p:nvCxnSpPr>
        <p:spPr>
          <a:xfrm rot="5400000">
            <a:off x="746008" y="6120715"/>
            <a:ext cx="455939" cy="416035"/>
          </a:xfrm>
          <a:prstGeom prst="curvedConnector4">
            <a:avLst>
              <a:gd name="adj1" fmla="val 29749"/>
              <a:gd name="adj2" fmla="val 15494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65959" y="6372036"/>
            <a:ext cx="15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inventori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23322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0" y="620688"/>
            <a:ext cx="914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Cambria" pitchFamily="18" charset="0"/>
                <a:cs typeface="Arial" charset="0"/>
              </a:rPr>
              <a:t>ASET SEMASA</a:t>
            </a:r>
          </a:p>
        </p:txBody>
      </p:sp>
      <p:pic>
        <p:nvPicPr>
          <p:cNvPr id="3074" name="Picture 2" descr="H:\foto ppe\aset sema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262216" cy="24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Aset hendaklah dikelaskan sebagai semasa apabila ia menepati mana-mana kriteria berikut: </a:t>
            </a: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Calibri" pitchFamily="34" charset="0"/>
              <a:buAutoNum type="alphaLcParenR"/>
            </a:pP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Ia dijangka akan direalisasikan, atau dipegang untuk jualan atau digunakan dalam, kitaran operasi biasa entiti;</a:t>
            </a: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Calibri" pitchFamily="34" charset="0"/>
              <a:buAutoNum type="alphaLcParenR"/>
            </a:pP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Ia dipegang terutamanya untuk tujuan didagangkan;</a:t>
            </a: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Calibri" pitchFamily="34" charset="0"/>
              <a:buAutoNum type="alphaLcParenR"/>
            </a:pP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Ia dijangka akan direalisasikan dalam tempoh dua belas bulan selepas tarikh pelaporan; atau</a:t>
            </a: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Calibri" pitchFamily="34" charset="0"/>
              <a:buAutoNum type="alphaLcParenR"/>
            </a:pP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Ia adalah tunai atau kesetaraan tunai (seperti yang ditakrifkan dalam MPSAS 2), melainkan ia tidak boleh ditukar atau digunakan untuk menyelesaikan liabiliti selama sekurang-kurangnya dua belas bulan selepas tarikh pelaporan.</a:t>
            </a: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1143000"/>
          </a:xfrm>
        </p:spPr>
        <p:txBody>
          <a:bodyPr/>
          <a:lstStyle/>
          <a:p>
            <a:r>
              <a:rPr lang="en-US" sz="2400" b="1" dirty="0" smtClean="0">
                <a:latin typeface="Cambria" pitchFamily="18" charset="0"/>
              </a:rPr>
              <a:t>KRITERIA ASET SEMASA (MPSAS 1)</a:t>
            </a:r>
            <a:endParaRPr lang="en-MY" sz="24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ASET SEMASA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1012825" y="1772816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>
            <a:off x="2994025" y="1772816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4984750" y="1772816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gray">
          <a:xfrm>
            <a:off x="6927850" y="1772816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1112491" y="2114788"/>
            <a:ext cx="1011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1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3090044" y="2114788"/>
            <a:ext cx="977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2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5027910" y="2114788"/>
            <a:ext cx="98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3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black">
          <a:xfrm>
            <a:off x="6981651" y="2114788"/>
            <a:ext cx="974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4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395536" y="2977729"/>
            <a:ext cx="2160240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</a:rPr>
              <a:t>Tunai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</a:rPr>
              <a:t>mudah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itchFamily="18" charset="0"/>
              </a:rPr>
              <a:t>ditukar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itchFamily="18" charset="0"/>
              </a:rPr>
              <a:t>menjadi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itchFamily="18" charset="0"/>
              </a:rPr>
              <a:t>wang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itchFamily="18" charset="0"/>
              </a:rPr>
              <a:t>tunai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Cambria" pitchFamily="18" charset="0"/>
              </a:rPr>
              <a:t>mudah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itchFamily="18" charset="0"/>
              </a:rPr>
              <a:t>dijual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2411760" y="2977729"/>
            <a:ext cx="2055465" cy="11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7030A0"/>
                </a:solidFill>
                <a:latin typeface="Cambria" pitchFamily="18" charset="0"/>
              </a:rPr>
              <a:t>Untuk</a:t>
            </a:r>
            <a:r>
              <a:rPr lang="en-US" sz="16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ambria" pitchFamily="18" charset="0"/>
              </a:rPr>
              <a:t>dijual</a:t>
            </a:r>
            <a:r>
              <a:rPr lang="en-US" sz="16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ambria" pitchFamily="18" charset="0"/>
              </a:rPr>
              <a:t>atau</a:t>
            </a:r>
            <a:r>
              <a:rPr lang="en-US" sz="16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ambria" pitchFamily="18" charset="0"/>
              </a:rPr>
              <a:t>untuk</a:t>
            </a:r>
            <a:r>
              <a:rPr lang="en-US" sz="16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ambria" pitchFamily="18" charset="0"/>
              </a:rPr>
              <a:t>pembuatan</a:t>
            </a:r>
            <a:r>
              <a:rPr lang="en-US" sz="16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Cambria" pitchFamily="18" charset="0"/>
              </a:rPr>
              <a:t>barang</a:t>
            </a:r>
            <a:endParaRPr lang="en-US" sz="1600" b="1" dirty="0">
              <a:solidFill>
                <a:srgbClr val="7030A0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endParaRPr lang="en-US" sz="1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4355977" y="2977729"/>
            <a:ext cx="2232247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Digunakan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dalam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tempoh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satu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tahun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atau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satu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tempoh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perakaunan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6444208" y="2977729"/>
            <a:ext cx="223224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Bayaran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 yang </a:t>
            </a: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belum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menjadi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milikan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mutlak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organisasi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dengan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prinsip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Cambria" pitchFamily="18" charset="0"/>
              </a:rPr>
              <a:t>pengiktirafan</a:t>
            </a:r>
            <a:r>
              <a:rPr lang="en-US" sz="1600" b="1" dirty="0" smtClean="0">
                <a:solidFill>
                  <a:srgbClr val="7030A0"/>
                </a:solidFill>
                <a:latin typeface="Cambria" pitchFamily="18" charset="0"/>
              </a:rPr>
              <a:t>.</a:t>
            </a:r>
            <a:endParaRPr lang="en-US" sz="1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gray">
          <a:xfrm>
            <a:off x="971600" y="1196752"/>
            <a:ext cx="6934200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Difinisi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: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Wujud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dalam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satu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tempoh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perakaunan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boleh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ditukar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menjadi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tunai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dalam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tempoh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setahun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gray">
          <a:xfrm>
            <a:off x="767549" y="4383365"/>
            <a:ext cx="7877373" cy="1555229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467545" y="4383365"/>
            <a:ext cx="2088217" cy="1555229"/>
            <a:chOff x="404" y="1980"/>
            <a:chExt cx="1294" cy="298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35" name="Rectangle 8"/>
          <p:cNvSpPr>
            <a:spLocks noChangeArrowheads="1"/>
          </p:cNvSpPr>
          <p:nvPr/>
        </p:nvSpPr>
        <p:spPr bwMode="gray">
          <a:xfrm>
            <a:off x="539552" y="4383365"/>
            <a:ext cx="1836737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CONTOH:</a:t>
            </a:r>
          </a:p>
          <a:p>
            <a:pPr eaLnBrk="0" hangingPunct="0"/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Tunai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&amp;</a:t>
            </a:r>
          </a:p>
          <a:p>
            <a:pPr eaLnBrk="0" hangingPunct="0"/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Simpanan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Tetap</a:t>
            </a:r>
            <a:endParaRPr lang="en-US" b="1" i="1" dirty="0" smtClean="0">
              <a:solidFill>
                <a:srgbClr val="FFFFFF"/>
              </a:solidFill>
              <a:latin typeface="Cambria" pitchFamily="18" charset="0"/>
            </a:endParaRPr>
          </a:p>
          <a:p>
            <a:pPr eaLnBrk="0" hangingPunct="0"/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4467225" y="4389597"/>
            <a:ext cx="2054225" cy="1548997"/>
            <a:chOff x="404" y="1980"/>
            <a:chExt cx="1294" cy="298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43" name="Rectangle 8"/>
          <p:cNvSpPr>
            <a:spLocks noChangeArrowheads="1"/>
          </p:cNvSpPr>
          <p:nvPr/>
        </p:nvSpPr>
        <p:spPr bwMode="gray">
          <a:xfrm>
            <a:off x="2411760" y="4389597"/>
            <a:ext cx="18367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CONTOH:</a:t>
            </a:r>
          </a:p>
          <a:p>
            <a:pPr eaLnBrk="0" hangingPunct="0"/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Inventori</a:t>
            </a:r>
            <a:endParaRPr lang="en-US" b="1" i="1" dirty="0" smtClean="0">
              <a:solidFill>
                <a:srgbClr val="FFFFFF"/>
              </a:solidFill>
              <a:latin typeface="Cambria" pitchFamily="18" charset="0"/>
            </a:endParaRPr>
          </a:p>
          <a:p>
            <a:pPr eaLnBrk="0" hangingPunct="0"/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(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Stok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)</a:t>
            </a:r>
            <a:endParaRPr lang="en-US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gray">
          <a:xfrm>
            <a:off x="4499992" y="4390072"/>
            <a:ext cx="1836737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CONTOH:</a:t>
            </a:r>
          </a:p>
          <a:p>
            <a:pPr eaLnBrk="0" hangingPunct="0"/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ABT -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Dikutip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kurang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dari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1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tahun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gray">
          <a:xfrm>
            <a:off x="6489754" y="4390072"/>
            <a:ext cx="1836737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CONTOH:</a:t>
            </a:r>
          </a:p>
          <a:p>
            <a:pPr eaLnBrk="0" hangingPunct="0"/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Perbelanjaan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Terdahulu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(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Sewa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dibayar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awal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) </a:t>
            </a:r>
            <a:endParaRPr lang="en-US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73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34114" y="764704"/>
            <a:ext cx="914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800" b="1">
                <a:latin typeface="Cambria" pitchFamily="18" charset="0"/>
                <a:cs typeface="Arial" charset="0"/>
              </a:rPr>
              <a:t>ASET BUKAN SEMASA</a:t>
            </a:r>
          </a:p>
        </p:txBody>
      </p:sp>
      <p:pic>
        <p:nvPicPr>
          <p:cNvPr id="4098" name="Picture 2" descr="H:\foto ppe\GRAFIK P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66" y="2280985"/>
            <a:ext cx="4442296" cy="28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2411760" y="5445224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Cambria" pitchFamily="18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764462" cy="927100"/>
          </a:xfrm>
        </p:spPr>
        <p:txBody>
          <a:bodyPr/>
          <a:lstStyle/>
          <a:p>
            <a:pPr algn="ctr"/>
            <a:r>
              <a:rPr lang="en-US" sz="4800" dirty="0" err="1" smtClean="0">
                <a:latin typeface="Cambria" pitchFamily="18" charset="0"/>
              </a:rPr>
              <a:t>Kandungan</a:t>
            </a:r>
            <a:r>
              <a:rPr lang="en-US" sz="4800" dirty="0" smtClean="0">
                <a:latin typeface="Cambria" pitchFamily="18" charset="0"/>
              </a:rPr>
              <a:t> </a:t>
            </a:r>
            <a:r>
              <a:rPr lang="en-US" sz="4800" dirty="0" err="1" smtClean="0">
                <a:latin typeface="Cambria" pitchFamily="18" charset="0"/>
              </a:rPr>
              <a:t>Kursus</a:t>
            </a:r>
            <a:endParaRPr lang="en-US" sz="4800" dirty="0">
              <a:solidFill>
                <a:schemeClr val="accent1"/>
              </a:solidFill>
              <a:latin typeface="Cambria" pitchFamily="18" charset="0"/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1116284" y="1309203"/>
            <a:ext cx="6160541" cy="4136323"/>
            <a:chOff x="713" y="933"/>
            <a:chExt cx="1957" cy="2504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934"/>
              <a:ext cx="76" cy="250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Cambria" pitchFamily="18" charset="0"/>
              </a:endParaRPr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933"/>
              <a:ext cx="76" cy="250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Cambria" pitchFamily="18" charset="0"/>
              </a:endParaRPr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13" y="1737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rgbClr val="00B0F0"/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Cambria" pitchFamily="18" charset="0"/>
                </a:rPr>
                <a:t>	3. </a:t>
              </a:r>
              <a:r>
                <a:rPr lang="en-US" b="1" dirty="0" err="1" smtClean="0">
                  <a:solidFill>
                    <a:srgbClr val="FCFCFC"/>
                  </a:solidFill>
                  <a:latin typeface="Cambria" pitchFamily="18" charset="0"/>
                </a:rPr>
                <a:t>Pengurusan</a:t>
              </a:r>
              <a:r>
                <a:rPr lang="en-US" b="1" dirty="0" smtClean="0">
                  <a:solidFill>
                    <a:srgbClr val="FCFCFC"/>
                  </a:solidFill>
                  <a:latin typeface="Cambria" pitchFamily="18" charset="0"/>
                </a:rPr>
                <a:t> </a:t>
              </a:r>
              <a:r>
                <a:rPr lang="en-US" b="1" dirty="0" err="1" smtClean="0">
                  <a:solidFill>
                    <a:srgbClr val="FCFCFC"/>
                  </a:solidFill>
                  <a:latin typeface="Cambria" pitchFamily="18" charset="0"/>
                </a:rPr>
                <a:t>Aset</a:t>
              </a:r>
              <a:r>
                <a:rPr lang="en-US" b="1" dirty="0" smtClean="0">
                  <a:solidFill>
                    <a:srgbClr val="FCFCFC"/>
                  </a:solidFill>
                  <a:latin typeface="Cambria" pitchFamily="18" charset="0"/>
                </a:rPr>
                <a:t> </a:t>
              </a:r>
              <a:r>
                <a:rPr lang="en-US" b="1" dirty="0" err="1" smtClean="0">
                  <a:solidFill>
                    <a:srgbClr val="FCFCFC"/>
                  </a:solidFill>
                  <a:latin typeface="Cambria" pitchFamily="18" charset="0"/>
                </a:rPr>
                <a:t>Kerajaan</a:t>
              </a:r>
              <a:endParaRPr lang="en-US" b="1" dirty="0">
                <a:solidFill>
                  <a:srgbClr val="FCFCFC"/>
                </a:solidFill>
                <a:latin typeface="Cambria" pitchFamily="18" charset="0"/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13" y="2042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rgbClr val="00B0F0"/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Cambria" pitchFamily="18" charset="0"/>
                </a:rPr>
                <a:t>	4. </a:t>
              </a:r>
              <a:r>
                <a:rPr lang="en-US" b="1" dirty="0" err="1" smtClean="0">
                  <a:solidFill>
                    <a:srgbClr val="FCFCFC"/>
                  </a:solidFill>
                  <a:latin typeface="Cambria" pitchFamily="18" charset="0"/>
                </a:rPr>
                <a:t>Kategori</a:t>
              </a:r>
              <a:r>
                <a:rPr lang="en-US" b="1" dirty="0" smtClean="0">
                  <a:solidFill>
                    <a:srgbClr val="FCFCFC"/>
                  </a:solidFill>
                  <a:latin typeface="Cambria" pitchFamily="18" charset="0"/>
                </a:rPr>
                <a:t> </a:t>
              </a:r>
              <a:r>
                <a:rPr lang="en-US" b="1" dirty="0" err="1" smtClean="0">
                  <a:solidFill>
                    <a:srgbClr val="FCFCFC"/>
                  </a:solidFill>
                  <a:latin typeface="Cambria" pitchFamily="18" charset="0"/>
                </a:rPr>
                <a:t>Aset</a:t>
              </a:r>
              <a:endParaRPr lang="en-US" b="1" dirty="0">
                <a:solidFill>
                  <a:srgbClr val="FCFCFC"/>
                </a:solidFill>
                <a:latin typeface="Cambria" pitchFamily="18" charset="0"/>
              </a:endParaRPr>
            </a:p>
          </p:txBody>
        </p:sp>
        <p:sp>
          <p:nvSpPr>
            <p:cNvPr id="57354" name="AutoShape 10"/>
            <p:cNvSpPr>
              <a:spLocks noChangeArrowheads="1"/>
            </p:cNvSpPr>
            <p:nvPr/>
          </p:nvSpPr>
          <p:spPr bwMode="gray">
            <a:xfrm>
              <a:off x="713" y="2347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rgbClr val="00B0F0"/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Cambria" pitchFamily="18" charset="0"/>
                </a:rPr>
                <a:t>	     4.1  </a:t>
              </a:r>
              <a:r>
                <a:rPr lang="en-US" b="1" dirty="0" err="1" smtClean="0">
                  <a:solidFill>
                    <a:srgbClr val="F8F8F8"/>
                  </a:solidFill>
                  <a:latin typeface="Cambria" pitchFamily="18" charset="0"/>
                </a:rPr>
                <a:t>Aset</a:t>
              </a:r>
              <a:r>
                <a:rPr lang="en-US" b="1" dirty="0" smtClean="0">
                  <a:solidFill>
                    <a:srgbClr val="F8F8F8"/>
                  </a:solidFill>
                  <a:latin typeface="Cambria" pitchFamily="18" charset="0"/>
                </a:rPr>
                <a:t> </a:t>
              </a:r>
              <a:r>
                <a:rPr lang="en-US" b="1" dirty="0" err="1" smtClean="0">
                  <a:solidFill>
                    <a:srgbClr val="F8F8F8"/>
                  </a:solidFill>
                  <a:latin typeface="Cambria" pitchFamily="18" charset="0"/>
                </a:rPr>
                <a:t>Semasa</a:t>
              </a:r>
              <a:endParaRPr lang="en-US" b="1" dirty="0">
                <a:solidFill>
                  <a:srgbClr val="F8F8F8"/>
                </a:solidFill>
                <a:latin typeface="Cambria" pitchFamily="18" charset="0"/>
              </a:endParaRP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713" y="2652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rgbClr val="00B0F0"/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Cambria" pitchFamily="18" charset="0"/>
                </a:rPr>
                <a:t>	     4.2 </a:t>
              </a:r>
              <a:r>
                <a:rPr lang="en-US" b="1" dirty="0" err="1" smtClean="0">
                  <a:solidFill>
                    <a:srgbClr val="F8F8F8"/>
                  </a:solidFill>
                  <a:latin typeface="Cambria" pitchFamily="18" charset="0"/>
                </a:rPr>
                <a:t>Aset</a:t>
              </a:r>
              <a:r>
                <a:rPr lang="en-US" b="1" dirty="0" smtClean="0">
                  <a:solidFill>
                    <a:srgbClr val="F8F8F8"/>
                  </a:solidFill>
                  <a:latin typeface="Cambria" pitchFamily="18" charset="0"/>
                </a:rPr>
                <a:t> </a:t>
              </a:r>
              <a:r>
                <a:rPr lang="en-US" b="1" dirty="0" err="1" smtClean="0">
                  <a:solidFill>
                    <a:srgbClr val="F8F8F8"/>
                  </a:solidFill>
                  <a:latin typeface="Cambria" pitchFamily="18" charset="0"/>
                </a:rPr>
                <a:t>Bukan</a:t>
              </a:r>
              <a:r>
                <a:rPr lang="en-US" b="1" dirty="0" smtClean="0">
                  <a:solidFill>
                    <a:srgbClr val="F8F8F8"/>
                  </a:solidFill>
                  <a:latin typeface="Cambria" pitchFamily="18" charset="0"/>
                </a:rPr>
                <a:t> </a:t>
              </a:r>
              <a:r>
                <a:rPr lang="en-US" b="1" dirty="0" err="1" smtClean="0">
                  <a:solidFill>
                    <a:srgbClr val="F8F8F8"/>
                  </a:solidFill>
                  <a:latin typeface="Cambria" pitchFamily="18" charset="0"/>
                </a:rPr>
                <a:t>Semasa</a:t>
              </a:r>
              <a:endParaRPr lang="en-US" b="1" dirty="0">
                <a:solidFill>
                  <a:srgbClr val="F8F8F8"/>
                </a:solidFill>
                <a:latin typeface="Cambria" pitchFamily="18" charset="0"/>
              </a:endParaRPr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>
              <a:off x="713" y="2957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rgbClr val="00B0F0"/>
            </a:soli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b="1" dirty="0" smtClean="0">
                  <a:solidFill>
                    <a:schemeClr val="bg1">
                      <a:lumMod val="75000"/>
                    </a:schemeClr>
                  </a:solidFill>
                  <a:latin typeface="Cambria" pitchFamily="18" charset="0"/>
                </a:rPr>
                <a:t>	5. </a:t>
              </a:r>
              <a:r>
                <a:rPr lang="en-US" b="1" dirty="0" err="1" smtClean="0">
                  <a:solidFill>
                    <a:srgbClr val="F8F8F8"/>
                  </a:solidFill>
                  <a:latin typeface="Cambria" pitchFamily="18" charset="0"/>
                </a:rPr>
                <a:t>Pelaporan</a:t>
              </a:r>
              <a:r>
                <a:rPr lang="en-US" b="1" dirty="0" smtClean="0">
                  <a:solidFill>
                    <a:srgbClr val="F8F8F8"/>
                  </a:solidFill>
                  <a:latin typeface="Cambria" pitchFamily="18" charset="0"/>
                </a:rPr>
                <a:t> </a:t>
              </a:r>
              <a:r>
                <a:rPr lang="en-US" b="1" dirty="0" err="1" smtClean="0">
                  <a:solidFill>
                    <a:srgbClr val="F8F8F8"/>
                  </a:solidFill>
                  <a:latin typeface="Cambria" pitchFamily="18" charset="0"/>
                </a:rPr>
                <a:t>Aset</a:t>
              </a:r>
              <a:endParaRPr lang="en-US" b="1" dirty="0">
                <a:solidFill>
                  <a:srgbClr val="F8F8F8"/>
                </a:solidFill>
                <a:latin typeface="Cambria" pitchFamily="18" charset="0"/>
              </a:endParaRPr>
            </a:p>
          </p:txBody>
        </p:sp>
      </p:grp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273175" y="1898799"/>
            <a:ext cx="6553200" cy="866775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915816" y="5445224"/>
            <a:ext cx="245798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CFCFC"/>
                </a:solidFill>
                <a:latin typeface="Cambria" pitchFamily="18" charset="0"/>
              </a:rPr>
              <a:t>PENGENALAN ASET</a:t>
            </a:r>
            <a:endParaRPr lang="en-US" sz="2000" b="1" dirty="0">
              <a:solidFill>
                <a:srgbClr val="FCFCFC"/>
              </a:solidFill>
              <a:latin typeface="Cambria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1115616" y="2132856"/>
            <a:ext cx="6158719" cy="381000"/>
          </a:xfrm>
          <a:prstGeom prst="roundRect">
            <a:avLst>
              <a:gd name="adj" fmla="val 7574"/>
            </a:avLst>
          </a:prstGeom>
          <a:solidFill>
            <a:srgbClr val="00B0F0"/>
          </a:soli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buFont typeface="Wingdings" pitchFamily="2" charset="2"/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	2</a:t>
            </a:r>
            <a:r>
              <a:rPr lang="en-US" dirty="0" smtClean="0">
                <a:solidFill>
                  <a:srgbClr val="F8F8F8"/>
                </a:solidFill>
                <a:latin typeface="Cambria" pitchFamily="18" charset="0"/>
              </a:rPr>
              <a:t>. </a:t>
            </a:r>
            <a:r>
              <a:rPr lang="en-US" b="1" dirty="0" err="1" smtClean="0">
                <a:solidFill>
                  <a:srgbClr val="F8F8F8"/>
                </a:solidFill>
                <a:latin typeface="Cambria" pitchFamily="18" charset="0"/>
              </a:rPr>
              <a:t>Pengenalan</a:t>
            </a:r>
            <a:r>
              <a:rPr lang="en-US" b="1" dirty="0" smtClean="0">
                <a:solidFill>
                  <a:srgbClr val="F8F8F8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F8F8F8"/>
                </a:solidFill>
                <a:latin typeface="Cambria" pitchFamily="18" charset="0"/>
              </a:rPr>
              <a:t>Aset</a:t>
            </a:r>
            <a:endParaRPr lang="en-US" b="1" dirty="0">
              <a:solidFill>
                <a:srgbClr val="F8F8F8"/>
              </a:solidFill>
              <a:latin typeface="Cambria" pitchFamily="18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1115616" y="1628800"/>
            <a:ext cx="6157842" cy="381000"/>
          </a:xfrm>
          <a:prstGeom prst="roundRect">
            <a:avLst>
              <a:gd name="adj" fmla="val 7574"/>
            </a:avLst>
          </a:prstGeom>
          <a:solidFill>
            <a:srgbClr val="00B0F0"/>
          </a:soli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buFont typeface="Wingdings" pitchFamily="2" charset="2"/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	1</a:t>
            </a:r>
            <a:r>
              <a:rPr lang="en-US" dirty="0" smtClean="0">
                <a:solidFill>
                  <a:srgbClr val="F8F8F8"/>
                </a:solidFill>
                <a:latin typeface="Cambria" pitchFamily="18" charset="0"/>
              </a:rPr>
              <a:t>. </a:t>
            </a:r>
            <a:r>
              <a:rPr lang="en-US" b="1" dirty="0" err="1" smtClean="0">
                <a:solidFill>
                  <a:srgbClr val="F8F8F8"/>
                </a:solidFill>
                <a:latin typeface="Cambria" pitchFamily="18" charset="0"/>
              </a:rPr>
              <a:t>Objektif</a:t>
            </a:r>
            <a:r>
              <a:rPr lang="en-US" b="1" dirty="0" smtClean="0">
                <a:solidFill>
                  <a:srgbClr val="F8F8F8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F8F8F8"/>
                </a:solidFill>
                <a:latin typeface="Cambria" pitchFamily="18" charset="0"/>
              </a:rPr>
              <a:t>Pembelajaran</a:t>
            </a:r>
            <a:endParaRPr lang="en-US" b="1" dirty="0">
              <a:solidFill>
                <a:srgbClr val="F8F8F8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9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Aset hendaklah dikelaskan sebagai </a:t>
            </a:r>
            <a:r>
              <a:rPr lang="ms-MY" sz="2000" b="1" dirty="0" smtClean="0">
                <a:solidFill>
                  <a:schemeClr val="tx2"/>
                </a:solidFill>
                <a:latin typeface="Cambria" pitchFamily="18" charset="0"/>
              </a:rPr>
              <a:t>BUKAN SEMASA </a:t>
            </a: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apabila ia tidak diklasifikasikan sebagai aset semasa yang memenuhi kriteria berikut:</a:t>
            </a: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Calibri" pitchFamily="34" charset="0"/>
              <a:buAutoNum type="alphaLcParenR"/>
            </a:pPr>
            <a:r>
              <a:rPr lang="ms-MY" sz="1800" b="1" dirty="0" smtClean="0">
                <a:latin typeface="Cambria" pitchFamily="18" charset="0"/>
              </a:rPr>
              <a:t>Pemerolehan aset bukan bertujuan untuk dijual semula.</a:t>
            </a: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Calibri" pitchFamily="34" charset="0"/>
              <a:buAutoNum type="alphaLcParenR"/>
            </a:pP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Pemerolehan aset bertujuan sebagai alat kegunaan operasi yang dipegang dan organisasi menerima manfaat outputnya;</a:t>
            </a: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Calibri" pitchFamily="34" charset="0"/>
              <a:buAutoNum type="alphaLcParenR"/>
            </a:pPr>
            <a:r>
              <a:rPr lang="ms-MY" sz="1800" b="1" dirty="0" smtClean="0">
                <a:solidFill>
                  <a:schemeClr val="tx1"/>
                </a:solidFill>
                <a:latin typeface="Cambria" pitchFamily="18" charset="0"/>
              </a:rPr>
              <a:t>Ia dijangka akan direalisasikan dalam tempoh lebih daripada dua belas bulan (1 tahun) selepas tarikh pelaporan; atau</a:t>
            </a:r>
            <a:endParaRPr lang="en-MY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     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Jika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kitaran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operasi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normal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aset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tersebut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di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dalam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entiti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berkenaan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tidak</a:t>
            </a:r>
            <a:r>
              <a:rPr lang="en-MY" sz="1800" b="1" dirty="0">
                <a:latin typeface="Cambria" pitchFamily="18" charset="0"/>
              </a:rPr>
              <a:t> </a:t>
            </a:r>
            <a:r>
              <a:rPr lang="en-MY" sz="1800" b="1" dirty="0" smtClean="0">
                <a:latin typeface="Cambria" pitchFamily="18" charset="0"/>
              </a:rPr>
              <a:t>  </a:t>
            </a:r>
          </a:p>
          <a:p>
            <a:pPr marL="0" indent="0">
              <a:buNone/>
            </a:pPr>
            <a:r>
              <a:rPr lang="en-MY" sz="1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    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jelas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boleh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dikenalpasti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dalam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tempoh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satu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tahun</a:t>
            </a:r>
            <a:endParaRPr lang="en-MY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AutoNum type="alphaLcParenR" startAt="4"/>
            </a:pP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Standard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ini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juga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menerangkan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aset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bukan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semasa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adalah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aset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diperolehi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untuk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tujuan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jangka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panjang</a:t>
            </a:r>
            <a:r>
              <a:rPr lang="en-MY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MY" sz="1800" b="1" dirty="0" err="1" smtClean="0">
                <a:solidFill>
                  <a:schemeClr val="tx1"/>
                </a:solidFill>
                <a:latin typeface="Cambria" pitchFamily="18" charset="0"/>
              </a:rPr>
              <a:t>termasuk</a:t>
            </a:r>
            <a:endParaRPr lang="en-MY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MY" sz="1800" b="1" dirty="0">
                <a:latin typeface="Cambria" pitchFamily="18" charset="0"/>
              </a:rPr>
              <a:t>	</a:t>
            </a:r>
            <a:r>
              <a:rPr lang="en-MY" sz="1800" b="1" dirty="0" smtClean="0">
                <a:latin typeface="Cambria" pitchFamily="18" charset="0"/>
              </a:rPr>
              <a:t>- </a:t>
            </a:r>
            <a:r>
              <a:rPr lang="en-MY" sz="1800" b="1" dirty="0" err="1">
                <a:latin typeface="Cambria" pitchFamily="18" charset="0"/>
              </a:rPr>
              <a:t>A</a:t>
            </a:r>
            <a:r>
              <a:rPr lang="en-MY" sz="1800" b="1" dirty="0" err="1" smtClean="0">
                <a:latin typeface="Cambria" pitchFamily="18" charset="0"/>
              </a:rPr>
              <a:t>set</a:t>
            </a:r>
            <a:r>
              <a:rPr lang="en-MY" sz="1800" b="1" dirty="0" smtClean="0">
                <a:latin typeface="Cambria" pitchFamily="18" charset="0"/>
              </a:rPr>
              <a:t> </a:t>
            </a:r>
            <a:r>
              <a:rPr lang="en-MY" sz="1800" b="1" dirty="0" err="1" smtClean="0">
                <a:latin typeface="Cambria" pitchFamily="18" charset="0"/>
              </a:rPr>
              <a:t>Ketara</a:t>
            </a:r>
            <a:endParaRPr lang="en-MY" sz="18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MY" sz="1800" b="1" dirty="0">
                <a:latin typeface="Cambria" pitchFamily="18" charset="0"/>
              </a:rPr>
              <a:t>	</a:t>
            </a:r>
            <a:r>
              <a:rPr lang="en-MY" sz="1800" b="1" dirty="0" smtClean="0">
                <a:latin typeface="Cambria" pitchFamily="18" charset="0"/>
              </a:rPr>
              <a:t>- </a:t>
            </a:r>
            <a:r>
              <a:rPr lang="en-MY" sz="1800" b="1" dirty="0" err="1" smtClean="0">
                <a:latin typeface="Cambria" pitchFamily="18" charset="0"/>
              </a:rPr>
              <a:t>Aset</a:t>
            </a:r>
            <a:r>
              <a:rPr lang="en-MY" sz="1800" b="1" dirty="0" smtClean="0">
                <a:latin typeface="Cambria" pitchFamily="18" charset="0"/>
              </a:rPr>
              <a:t> </a:t>
            </a:r>
            <a:r>
              <a:rPr lang="en-MY" sz="1800" b="1" dirty="0" err="1" smtClean="0">
                <a:latin typeface="Cambria" pitchFamily="18" charset="0"/>
              </a:rPr>
              <a:t>Tidak</a:t>
            </a:r>
            <a:r>
              <a:rPr lang="en-MY" sz="1800" b="1" dirty="0" smtClean="0">
                <a:latin typeface="Cambria" pitchFamily="18" charset="0"/>
              </a:rPr>
              <a:t> </a:t>
            </a:r>
            <a:r>
              <a:rPr lang="en-MY" sz="1800" b="1" dirty="0" err="1" smtClean="0">
                <a:latin typeface="Cambria" pitchFamily="18" charset="0"/>
              </a:rPr>
              <a:t>Ketara</a:t>
            </a:r>
            <a:endParaRPr lang="en-MY" sz="18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MY" sz="1800" b="1" dirty="0">
                <a:latin typeface="Cambria" pitchFamily="18" charset="0"/>
              </a:rPr>
              <a:t>	</a:t>
            </a:r>
            <a:r>
              <a:rPr lang="en-MY" sz="1800" b="1" dirty="0" smtClean="0">
                <a:latin typeface="Cambria" pitchFamily="18" charset="0"/>
              </a:rPr>
              <a:t>- </a:t>
            </a:r>
            <a:r>
              <a:rPr lang="en-MY" sz="1800" b="1" dirty="0" err="1" smtClean="0">
                <a:latin typeface="Cambria" pitchFamily="18" charset="0"/>
              </a:rPr>
              <a:t>Instrumen</a:t>
            </a:r>
            <a:r>
              <a:rPr lang="en-MY" sz="1800" b="1" dirty="0" smtClean="0">
                <a:latin typeface="Cambria" pitchFamily="18" charset="0"/>
              </a:rPr>
              <a:t> </a:t>
            </a:r>
            <a:r>
              <a:rPr lang="en-MY" sz="1800" b="1" dirty="0" err="1" smtClean="0">
                <a:latin typeface="Cambria" pitchFamily="18" charset="0"/>
              </a:rPr>
              <a:t>Kewangan</a:t>
            </a:r>
            <a:r>
              <a:rPr lang="en-MY" sz="1800" b="1" dirty="0" smtClean="0">
                <a:latin typeface="Cambria" pitchFamily="18" charset="0"/>
              </a:rPr>
              <a:t> </a:t>
            </a:r>
            <a:r>
              <a:rPr lang="en-MY" sz="1800" b="1" dirty="0" err="1" smtClean="0">
                <a:latin typeface="Cambria" pitchFamily="18" charset="0"/>
              </a:rPr>
              <a:t>Jangka</a:t>
            </a:r>
            <a:r>
              <a:rPr lang="en-MY" sz="1800" b="1" dirty="0" smtClean="0">
                <a:latin typeface="Cambria" pitchFamily="18" charset="0"/>
              </a:rPr>
              <a:t> </a:t>
            </a:r>
            <a:r>
              <a:rPr lang="en-MY" sz="1800" b="1" dirty="0" err="1" smtClean="0">
                <a:latin typeface="Cambria" pitchFamily="18" charset="0"/>
              </a:rPr>
              <a:t>Panjang</a:t>
            </a:r>
            <a:endParaRPr lang="en-MY" sz="1800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MY" sz="18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395536" y="423938"/>
            <a:ext cx="8229600" cy="1143000"/>
          </a:xfrm>
        </p:spPr>
        <p:txBody>
          <a:bodyPr/>
          <a:lstStyle/>
          <a:p>
            <a:r>
              <a:rPr lang="en-US" sz="2400" b="1" dirty="0" smtClean="0">
                <a:latin typeface="Cambria" pitchFamily="18" charset="0"/>
              </a:rPr>
              <a:t>KRITERIA ASET BUKAN SEMASA  (MPSAS 1)</a:t>
            </a:r>
            <a:endParaRPr lang="en-MY" sz="24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foto ppe\GRAFIK P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94183"/>
            <a:ext cx="3240360" cy="208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ASET BUKAN SEMASA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gray">
          <a:xfrm>
            <a:off x="1433414" y="1628800"/>
            <a:ext cx="5556250" cy="17145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black">
          <a:xfrm>
            <a:off x="2843808" y="1817529"/>
            <a:ext cx="592569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FontTx/>
              <a:buChar char="•"/>
            </a:pP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Aset</a:t>
            </a:r>
            <a:r>
              <a:rPr lang="en-US" sz="1600" b="1" dirty="0">
                <a:latin typeface="Cambria" pitchFamily="18" charset="0"/>
              </a:rPr>
              <a:t> yang </a:t>
            </a:r>
            <a:r>
              <a:rPr lang="en-US" sz="1600" b="1" dirty="0" err="1">
                <a:latin typeface="Cambria" pitchFamily="18" charset="0"/>
              </a:rPr>
              <a:t>diguna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secara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berterusan</a:t>
            </a:r>
            <a:r>
              <a:rPr lang="en-US" sz="1600" b="1" dirty="0" smtClean="0">
                <a:latin typeface="Cambria" pitchFamily="18" charset="0"/>
              </a:rPr>
              <a:t>.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Digunakan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untuk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mengeluarkan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barang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atau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memberi</a:t>
            </a:r>
            <a:r>
              <a:rPr lang="en-US" sz="1600" b="1" dirty="0" smtClean="0">
                <a:latin typeface="Cambria" pitchFamily="18" charset="0"/>
              </a:rPr>
              <a:t>                                                 </a:t>
            </a:r>
          </a:p>
          <a:p>
            <a:pPr algn="l">
              <a:spcBef>
                <a:spcPts val="0"/>
              </a:spcBef>
            </a:pP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smtClean="0">
                <a:latin typeface="Cambria" pitchFamily="18" charset="0"/>
              </a:rPr>
              <a:t>   </a:t>
            </a:r>
            <a:r>
              <a:rPr lang="en-US" sz="1600" b="1" dirty="0" err="1" smtClean="0">
                <a:latin typeface="Cambria" pitchFamily="18" charset="0"/>
              </a:rPr>
              <a:t>perkhidmatan</a:t>
            </a:r>
            <a:r>
              <a:rPr lang="en-US" sz="1600" b="1" dirty="0" smtClean="0">
                <a:latin typeface="Cambria" pitchFamily="18" charset="0"/>
              </a:rPr>
              <a:t>.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Bukan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untuk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dijual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semula</a:t>
            </a:r>
            <a:r>
              <a:rPr lang="en-US" sz="1600" b="1" dirty="0" smtClean="0">
                <a:latin typeface="Cambria" pitchFamily="18" charset="0"/>
              </a:rPr>
              <a:t>.</a:t>
            </a:r>
          </a:p>
          <a:p>
            <a:pPr algn="l">
              <a:spcBef>
                <a:spcPts val="0"/>
              </a:spcBef>
              <a:buFontTx/>
              <a:buChar char="•"/>
            </a:pP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Jangka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hayat</a:t>
            </a:r>
            <a:r>
              <a:rPr lang="en-US" sz="1600" b="1" dirty="0">
                <a:latin typeface="Cambria" pitchFamily="18" charset="0"/>
              </a:rPr>
              <a:t>/</a:t>
            </a:r>
            <a:r>
              <a:rPr lang="en-US" sz="1600" b="1" dirty="0" err="1">
                <a:latin typeface="Cambria" pitchFamily="18" charset="0"/>
              </a:rPr>
              <a:t>tempoh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penggunaan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lebih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dari</a:t>
            </a:r>
            <a:r>
              <a:rPr lang="en-US" sz="1600" b="1" dirty="0">
                <a:latin typeface="Cambria" pitchFamily="18" charset="0"/>
              </a:rPr>
              <a:t> </a:t>
            </a:r>
            <a:r>
              <a:rPr lang="en-US" sz="1600" b="1" dirty="0" err="1">
                <a:latin typeface="Cambria" pitchFamily="18" charset="0"/>
              </a:rPr>
              <a:t>setahun</a:t>
            </a:r>
            <a:r>
              <a:rPr lang="en-US" sz="1600" b="1" dirty="0" smtClean="0">
                <a:latin typeface="Cambria" pitchFamily="18" charset="0"/>
              </a:rPr>
              <a:t>.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80606" y="22796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pic>
        <p:nvPicPr>
          <p:cNvPr id="6" name="Picture 5" descr="DO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1714500" cy="17145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black">
          <a:xfrm>
            <a:off x="1029742" y="2099469"/>
            <a:ext cx="16700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mbria" pitchFamily="18" charset="0"/>
              </a:rPr>
              <a:t>ASET KETARA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188716" y="3819748"/>
            <a:ext cx="4238847" cy="193906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black">
          <a:xfrm>
            <a:off x="2555776" y="3789040"/>
            <a:ext cx="3528392" cy="1969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ambria" pitchFamily="18" charset="0"/>
              </a:rPr>
              <a:t> </a:t>
            </a:r>
            <a:r>
              <a:rPr lang="en-US" sz="1600" b="1" dirty="0" smtClean="0">
                <a:latin typeface="Cambria" pitchFamily="18" charset="0"/>
              </a:rPr>
              <a:t>S</a:t>
            </a:r>
            <a:r>
              <a:rPr lang="ms-MY" sz="1600" b="1" dirty="0" smtClean="0">
                <a:latin typeface="Cambria" pitchFamily="18" charset="0"/>
              </a:rPr>
              <a:t>umber </a:t>
            </a:r>
            <a:r>
              <a:rPr lang="ms-MY" sz="1600" b="1" dirty="0">
                <a:latin typeface="Cambria" pitchFamily="18" charset="0"/>
              </a:rPr>
              <a:t>dan hak bukan fizikal yang memiliki nilai kepada </a:t>
            </a:r>
            <a:r>
              <a:rPr lang="ms-MY" sz="1600" b="1" dirty="0" smtClean="0">
                <a:latin typeface="Cambria" pitchFamily="18" charset="0"/>
              </a:rPr>
              <a:t>entiti </a:t>
            </a:r>
            <a:r>
              <a:rPr lang="ms-MY" sz="1600" b="1" dirty="0">
                <a:latin typeface="Cambria" pitchFamily="18" charset="0"/>
              </a:rPr>
              <a:t>kerana ia memberikan </a:t>
            </a:r>
            <a:r>
              <a:rPr lang="ms-MY" sz="1600" b="1" dirty="0" smtClean="0">
                <a:latin typeface="Cambria" pitchFamily="18" charset="0"/>
              </a:rPr>
              <a:t>organisasi tersebut kelebihan </a:t>
            </a:r>
            <a:r>
              <a:rPr lang="ms-MY" sz="1600" b="1" dirty="0">
                <a:latin typeface="Cambria" pitchFamily="18" charset="0"/>
              </a:rPr>
              <a:t>dalam pasaran. </a:t>
            </a:r>
            <a:endParaRPr lang="ms-MY" sz="1600" b="1" dirty="0" smtClean="0">
              <a:latin typeface="Cambria" pitchFamily="18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ms-MY" sz="1600" b="1" dirty="0" smtClean="0">
                <a:latin typeface="Cambria" pitchFamily="18" charset="0"/>
              </a:rPr>
              <a:t>Contoh :</a:t>
            </a:r>
            <a:r>
              <a:rPr lang="ms-MY" sz="1600" b="1" i="1" dirty="0" smtClean="0">
                <a:latin typeface="Cambria" pitchFamily="18" charset="0"/>
              </a:rPr>
              <a:t>nama </a:t>
            </a:r>
            <a:r>
              <a:rPr lang="ms-MY" sz="1600" b="1" i="1" dirty="0">
                <a:latin typeface="Cambria" pitchFamily="18" charset="0"/>
              </a:rPr>
              <a:t>baik ("goodwill), hakcipta, tanda dagang, </a:t>
            </a:r>
            <a:r>
              <a:rPr lang="ms-MY" sz="1600" b="1" i="1" dirty="0">
                <a:latin typeface="Cambria" pitchFamily="18" charset="0"/>
                <a:hlinkClick r:id="rId4" action="ppaction://hlinkfile" tooltip="Paten"/>
              </a:rPr>
              <a:t>paten</a:t>
            </a:r>
            <a:r>
              <a:rPr lang="ms-MY" sz="1600" b="1" i="1" dirty="0">
                <a:latin typeface="Cambria" pitchFamily="18" charset="0"/>
              </a:rPr>
              <a:t> dan perisian </a:t>
            </a:r>
            <a:r>
              <a:rPr lang="ms-MY" sz="1600" b="1" i="1" dirty="0" smtClean="0">
                <a:latin typeface="Cambria" pitchFamily="18" charset="0"/>
              </a:rPr>
              <a:t>komputer,</a:t>
            </a:r>
            <a:r>
              <a:rPr lang="en-US" sz="1600" b="1" i="1" dirty="0" err="1" smtClean="0">
                <a:latin typeface="Cambria" pitchFamily="18" charset="0"/>
              </a:rPr>
              <a:t>Jenama</a:t>
            </a:r>
            <a:endParaRPr lang="en-US" sz="1600" b="1" i="1" dirty="0" smtClean="0">
              <a:latin typeface="Cambria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2030091" y="456054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pic>
        <p:nvPicPr>
          <p:cNvPr id="12" name="Picture 11" descr="DP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2040"/>
            <a:ext cx="1727200" cy="1727200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black">
          <a:xfrm>
            <a:off x="621110" y="4227909"/>
            <a:ext cx="150261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ambria" pitchFamily="18" charset="0"/>
              </a:rPr>
              <a:t>ASET TIDAK KETARA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black">
          <a:xfrm>
            <a:off x="179512" y="1196752"/>
            <a:ext cx="8856984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Aset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 yang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tahan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 lama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boleh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digunakan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untuk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beberapa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tempoh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</a:rPr>
              <a:t>perakaunan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endParaRPr lang="en-US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F6877-D55B-4147-95BB-C445F2BAFDDC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22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5384413"/>
              </p:ext>
            </p:extLst>
          </p:nvPr>
        </p:nvGraphicFramePr>
        <p:xfrm>
          <a:off x="323528" y="980729"/>
          <a:ext cx="8363272" cy="574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53664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27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ASET BUKAN SEMASA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436761" y="1700808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gray">
          <a:xfrm>
            <a:off x="2129929" y="1700808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3760614" y="1717997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gray">
          <a:xfrm>
            <a:off x="5487691" y="1772816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536427" y="2042780"/>
            <a:ext cx="1011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1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2225948" y="2042780"/>
            <a:ext cx="977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2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3803774" y="2059969"/>
            <a:ext cx="98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3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black">
          <a:xfrm>
            <a:off x="5541492" y="2114788"/>
            <a:ext cx="974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4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0" y="2852936"/>
            <a:ext cx="1835696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Kecairan</a:t>
            </a:r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 Dan </a:t>
            </a: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penggunaan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melebihi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Tempoh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 1 </a:t>
            </a: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tahun</a:t>
            </a:r>
            <a:endParaRPr lang="en-US" sz="1600" b="1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1691680" y="2708920"/>
            <a:ext cx="205546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ambria" pitchFamily="18" charset="0"/>
              </a:rPr>
              <a:t>Pemerolehan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Aset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Tetap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untuk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digunakan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dalam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operasi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3419872" y="2922910"/>
            <a:ext cx="1800200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Pelaburan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Instrumen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Kewangan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Jangka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Panjang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5004049" y="2977729"/>
            <a:ext cx="223224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Pelaburan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Dalam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Aset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Tak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ambria" pitchFamily="18" charset="0"/>
              </a:rPr>
              <a:t>Alih</a:t>
            </a:r>
            <a:endParaRPr lang="en-US" sz="14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gray">
          <a:xfrm>
            <a:off x="971600" y="1174980"/>
            <a:ext cx="6934200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Dalam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konteks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kerajaan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Malaysia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terdapat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pelbagai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jenis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kategori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aset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bukan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semasa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akan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diklasifikasikan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mengikut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: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gray">
          <a:xfrm>
            <a:off x="407508" y="4077072"/>
            <a:ext cx="7877373" cy="115598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107505" y="4077073"/>
            <a:ext cx="1584176" cy="1155984"/>
            <a:chOff x="404" y="1980"/>
            <a:chExt cx="1294" cy="298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35" name="Rectangle 8"/>
          <p:cNvSpPr>
            <a:spLocks noChangeArrowheads="1"/>
          </p:cNvSpPr>
          <p:nvPr/>
        </p:nvSpPr>
        <p:spPr bwMode="gray">
          <a:xfrm>
            <a:off x="179512" y="4182179"/>
            <a:ext cx="136464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latin typeface="Cambria" pitchFamily="18" charset="0"/>
              </a:rPr>
              <a:t>CONTOH:</a:t>
            </a:r>
          </a:p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latin typeface="Cambria" pitchFamily="18" charset="0"/>
              </a:rPr>
              <a:t>ABT </a:t>
            </a:r>
            <a:r>
              <a:rPr lang="en-US" sz="1600" b="1" dirty="0" err="1" smtClean="0">
                <a:solidFill>
                  <a:srgbClr val="FFFFFF"/>
                </a:solidFill>
                <a:latin typeface="Cambria" pitchFamily="18" charset="0"/>
              </a:rPr>
              <a:t>Jangka</a:t>
            </a:r>
            <a:r>
              <a:rPr lang="en-US" sz="1600" b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mbria" pitchFamily="18" charset="0"/>
              </a:rPr>
              <a:t>Panjang</a:t>
            </a:r>
            <a:r>
              <a:rPr lang="en-US" sz="1600" b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en-US" sz="16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3491880" y="4083304"/>
            <a:ext cx="2054225" cy="1149753"/>
            <a:chOff x="404" y="1980"/>
            <a:chExt cx="1294" cy="298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43" name="Rectangle 8"/>
          <p:cNvSpPr>
            <a:spLocks noChangeArrowheads="1"/>
          </p:cNvSpPr>
          <p:nvPr/>
        </p:nvSpPr>
        <p:spPr bwMode="gray">
          <a:xfrm>
            <a:off x="1691680" y="4083304"/>
            <a:ext cx="169542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FFFFF"/>
                </a:solidFill>
                <a:latin typeface="Cambria" pitchFamily="18" charset="0"/>
              </a:rPr>
              <a:t>CONTOH</a:t>
            </a: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:</a:t>
            </a:r>
          </a:p>
          <a:p>
            <a:pPr eaLnBrk="0" hangingPunct="0"/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Hartanah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Loji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Dan </a:t>
            </a:r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Peralatan</a:t>
            </a:r>
            <a:endParaRPr lang="en-US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gray">
          <a:xfrm>
            <a:off x="3524647" y="4083779"/>
            <a:ext cx="1836737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CONTOH:</a:t>
            </a:r>
          </a:p>
          <a:p>
            <a:pPr eaLnBrk="0" hangingPunct="0"/>
            <a:r>
              <a:rPr lang="en-US" b="1" i="1" dirty="0" err="1" smtClean="0">
                <a:solidFill>
                  <a:srgbClr val="FFFFFF"/>
                </a:solidFill>
                <a:latin typeface="Cambria" pitchFamily="18" charset="0"/>
              </a:rPr>
              <a:t>Pelaburan</a:t>
            </a:r>
            <a:r>
              <a:rPr lang="en-US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gray">
          <a:xfrm>
            <a:off x="5471567" y="4083779"/>
            <a:ext cx="1836737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FF"/>
                </a:solidFill>
                <a:latin typeface="Cambria" pitchFamily="18" charset="0"/>
              </a:rPr>
              <a:t>CONTOH:</a:t>
            </a:r>
          </a:p>
          <a:p>
            <a:pPr eaLnBrk="0" hangingPunct="0"/>
            <a:r>
              <a:rPr lang="en-US" sz="1600" b="1" i="1" dirty="0" smtClean="0">
                <a:solidFill>
                  <a:srgbClr val="FFFFFF"/>
                </a:solidFill>
                <a:latin typeface="Cambria" pitchFamily="18" charset="0"/>
              </a:rPr>
              <a:t>Tanah &amp; </a:t>
            </a:r>
            <a:r>
              <a:rPr lang="en-US" sz="1600" b="1" i="1" dirty="0" err="1" smtClean="0">
                <a:solidFill>
                  <a:srgbClr val="FFFFFF"/>
                </a:solidFill>
                <a:latin typeface="Cambria" pitchFamily="18" charset="0"/>
              </a:rPr>
              <a:t>Bangunan</a:t>
            </a:r>
            <a:r>
              <a:rPr lang="en-US" sz="1600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en-US" sz="1600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gray">
          <a:xfrm>
            <a:off x="2684760" y="5661248"/>
            <a:ext cx="18367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ASET KETARA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gray">
          <a:xfrm>
            <a:off x="6687777" y="5652537"/>
            <a:ext cx="25726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ASET  TAK KETARA</a:t>
            </a:r>
          </a:p>
        </p:txBody>
      </p:sp>
      <p:sp>
        <p:nvSpPr>
          <p:cNvPr id="53" name="AutoShape 16"/>
          <p:cNvSpPr>
            <a:spLocks noChangeArrowheads="1"/>
          </p:cNvSpPr>
          <p:nvPr/>
        </p:nvSpPr>
        <p:spPr bwMode="gray">
          <a:xfrm>
            <a:off x="7431906" y="1772816"/>
            <a:ext cx="1114425" cy="11144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54" name="Text Box 23"/>
          <p:cNvSpPr txBox="1">
            <a:spLocks noChangeArrowheads="1"/>
          </p:cNvSpPr>
          <p:nvPr/>
        </p:nvSpPr>
        <p:spPr bwMode="black">
          <a:xfrm>
            <a:off x="7485707" y="2114788"/>
            <a:ext cx="974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ambria" pitchFamily="18" charset="0"/>
              </a:rPr>
              <a:t>CIRI 5</a:t>
            </a:r>
            <a:endParaRPr lang="en-US" sz="20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gray">
          <a:xfrm>
            <a:off x="7128816" y="2924944"/>
            <a:ext cx="165500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Penjenamaan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yang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meningkatkan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nilai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entiti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7236296" y="4077072"/>
            <a:ext cx="1775831" cy="1155985"/>
            <a:chOff x="404" y="1980"/>
            <a:chExt cx="1294" cy="298"/>
          </a:xfrm>
        </p:grpSpPr>
        <p:sp>
          <p:nvSpPr>
            <p:cNvPr id="5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59" name="Rectangle 8"/>
          <p:cNvSpPr>
            <a:spLocks noChangeArrowheads="1"/>
          </p:cNvSpPr>
          <p:nvPr/>
        </p:nvSpPr>
        <p:spPr bwMode="gray">
          <a:xfrm>
            <a:off x="7271767" y="4077072"/>
            <a:ext cx="1836737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FF"/>
                </a:solidFill>
                <a:latin typeface="Cambria" pitchFamily="18" charset="0"/>
              </a:rPr>
              <a:t>CONTOH:</a:t>
            </a:r>
          </a:p>
          <a:p>
            <a:pPr eaLnBrk="0" hangingPunct="0"/>
            <a:r>
              <a:rPr lang="en-US" sz="1600" b="1" i="1" dirty="0" smtClean="0">
                <a:solidFill>
                  <a:srgbClr val="FFFFFF"/>
                </a:solidFill>
                <a:latin typeface="Cambria" pitchFamily="18" charset="0"/>
              </a:rPr>
              <a:t>Goodwill &amp; </a:t>
            </a:r>
            <a:r>
              <a:rPr lang="en-US" sz="1600" b="1" i="1" dirty="0" err="1" smtClean="0">
                <a:solidFill>
                  <a:srgbClr val="FFFFFF"/>
                </a:solidFill>
                <a:latin typeface="Cambria" pitchFamily="18" charset="0"/>
              </a:rPr>
              <a:t>Hakcipta</a:t>
            </a:r>
            <a:r>
              <a:rPr lang="en-US" sz="1600" b="1" i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endParaRPr lang="en-US" sz="1600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 rot="5400000">
            <a:off x="3429757" y="1963304"/>
            <a:ext cx="390045" cy="7065855"/>
          </a:xfrm>
          <a:prstGeom prst="rightBrac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ight Brace 59"/>
          <p:cNvSpPr/>
          <p:nvPr/>
        </p:nvSpPr>
        <p:spPr bwMode="auto">
          <a:xfrm rot="5400000">
            <a:off x="7810064" y="4664505"/>
            <a:ext cx="390045" cy="1663452"/>
          </a:xfrm>
          <a:prstGeom prst="rightBrac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44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611560" y="692696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latin typeface="Cambria" pitchFamily="18" charset="0"/>
              </a:rPr>
              <a:t>PELAPORAN ASET </a:t>
            </a:r>
            <a:r>
              <a:rPr lang="en-US" sz="1400" dirty="0" smtClean="0">
                <a:latin typeface="Cambria" pitchFamily="18" charset="0"/>
                <a:hlinkClick r:id="rId2" action="ppaction://hlinkfile"/>
              </a:rPr>
              <a:t>MPSAS 1</a:t>
            </a:r>
            <a:endParaRPr lang="en-US" dirty="0">
              <a:latin typeface="Cambria" pitchFamily="18" charset="0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611560" y="1988840"/>
            <a:ext cx="7510462" cy="360040"/>
            <a:chOff x="3964" y="2071"/>
            <a:chExt cx="1484" cy="330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19" name="AutoShape 21"/>
          <p:cNvSpPr>
            <a:spLocks noChangeArrowheads="1"/>
          </p:cNvSpPr>
          <p:nvPr/>
        </p:nvSpPr>
        <p:spPr bwMode="gray">
          <a:xfrm>
            <a:off x="2627784" y="1556792"/>
            <a:ext cx="3528392" cy="32422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black">
          <a:xfrm>
            <a:off x="2987824" y="1556792"/>
            <a:ext cx="32262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CC0000"/>
                </a:solidFill>
                <a:latin typeface="Cambria" pitchFamily="18" charset="0"/>
              </a:rPr>
              <a:t>PENYATA KEWANGAN</a:t>
            </a:r>
            <a:endParaRPr lang="en-US" b="1" dirty="0">
              <a:solidFill>
                <a:srgbClr val="CC0000"/>
              </a:solidFill>
              <a:latin typeface="Cambria" pitchFamily="18" charset="0"/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black">
          <a:xfrm>
            <a:off x="611560" y="1988840"/>
            <a:ext cx="77048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PENYATA KEDUDUKAN KEWANGAN PADA 31 DISEMBER….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 bwMode="gray">
          <a:xfrm>
            <a:off x="179512" y="2060848"/>
            <a:ext cx="8229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latin typeface="Cambria" pitchFamily="18" charset="0"/>
              </a:rPr>
              <a:t>	</a:t>
            </a:r>
            <a:endParaRPr lang="en-US" sz="1600" dirty="0" smtClean="0">
              <a:latin typeface="Cambria" pitchFamily="18" charset="0"/>
            </a:endParaRPr>
          </a:p>
          <a:p>
            <a:pPr marL="0" indent="0">
              <a:buFontTx/>
              <a:buNone/>
            </a:pPr>
            <a:r>
              <a:rPr lang="en-US" sz="1600" b="1" dirty="0" smtClean="0">
                <a:latin typeface="Cambria" pitchFamily="18" charset="0"/>
              </a:rPr>
              <a:t>           Current assets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en-US" sz="16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Aset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Semasa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en-US" sz="1600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Cash and cash equivalents  </a:t>
            </a:r>
            <a:r>
              <a:rPr lang="en-US" sz="1600" b="1" dirty="0" smtClean="0">
                <a:latin typeface="Cambria" pitchFamily="18" charset="0"/>
              </a:rPr>
              <a:t>(</a:t>
            </a:r>
            <a:r>
              <a:rPr lang="en-US" sz="1600" b="1" dirty="0" err="1" smtClean="0">
                <a:latin typeface="Cambria" pitchFamily="18" charset="0"/>
              </a:rPr>
              <a:t>Tunai</a:t>
            </a:r>
            <a:r>
              <a:rPr lang="en-US" sz="1600" b="1" dirty="0" smtClean="0">
                <a:latin typeface="Cambria" pitchFamily="18" charset="0"/>
              </a:rPr>
              <a:t> &amp; </a:t>
            </a:r>
            <a:r>
              <a:rPr lang="en-US" sz="1600" b="1" dirty="0" err="1" smtClean="0">
                <a:latin typeface="Cambria" pitchFamily="18" charset="0"/>
              </a:rPr>
              <a:t>Setaraan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Tunai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Receivables  </a:t>
            </a:r>
            <a:r>
              <a:rPr lang="en-US" sz="1600" b="1" dirty="0" smtClean="0">
                <a:latin typeface="Cambria" pitchFamily="18" charset="0"/>
              </a:rPr>
              <a:t>(</a:t>
            </a:r>
            <a:r>
              <a:rPr lang="en-US" sz="1600" b="1" dirty="0" err="1" smtClean="0">
                <a:latin typeface="Cambria" pitchFamily="18" charset="0"/>
              </a:rPr>
              <a:t>Akaun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Belum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Terima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Inventories </a:t>
            </a:r>
            <a:r>
              <a:rPr lang="en-US" sz="1600" b="1" dirty="0" smtClean="0">
                <a:latin typeface="Cambria" pitchFamily="18" charset="0"/>
              </a:rPr>
              <a:t>(</a:t>
            </a:r>
            <a:r>
              <a:rPr lang="en-US" sz="1600" b="1" dirty="0" err="1" smtClean="0">
                <a:latin typeface="Cambria" pitchFamily="18" charset="0"/>
              </a:rPr>
              <a:t>Inventori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Prepayments </a:t>
            </a:r>
            <a:r>
              <a:rPr lang="en-US" sz="1600" b="1" dirty="0" smtClean="0">
                <a:latin typeface="Cambria" pitchFamily="18" charset="0"/>
              </a:rPr>
              <a:t>(</a:t>
            </a:r>
            <a:r>
              <a:rPr lang="en-US" sz="1600" b="1" dirty="0" err="1" smtClean="0">
                <a:latin typeface="Cambria" pitchFamily="18" charset="0"/>
              </a:rPr>
              <a:t>Bayaran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Terdahulu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Other current assets </a:t>
            </a:r>
            <a:r>
              <a:rPr lang="en-US" sz="1600" b="1" dirty="0" smtClean="0">
                <a:latin typeface="Cambria" pitchFamily="18" charset="0"/>
              </a:rPr>
              <a:t>(Lain-lain </a:t>
            </a:r>
            <a:r>
              <a:rPr lang="en-US" sz="1600" b="1" dirty="0" err="1" smtClean="0">
                <a:latin typeface="Cambria" pitchFamily="18" charset="0"/>
              </a:rPr>
              <a:t>Aset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semasa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endParaRPr lang="en-US" sz="1000" dirty="0" smtClean="0">
              <a:latin typeface="Cambria" pitchFamily="18" charset="0"/>
            </a:endParaRPr>
          </a:p>
          <a:p>
            <a:pPr marL="0" indent="0">
              <a:buFontTx/>
              <a:buNone/>
            </a:pPr>
            <a:r>
              <a:rPr lang="en-US" sz="1600" b="1" dirty="0" smtClean="0">
                <a:latin typeface="Cambria" pitchFamily="18" charset="0"/>
              </a:rPr>
              <a:t>         Non-current assets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en-US" sz="16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Aset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Bukan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Semasa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en-US" sz="1600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Receivables </a:t>
            </a:r>
            <a:r>
              <a:rPr lang="en-US" sz="1600" b="1" dirty="0" smtClean="0">
                <a:latin typeface="Cambria" pitchFamily="18" charset="0"/>
              </a:rPr>
              <a:t>(ABT </a:t>
            </a:r>
            <a:r>
              <a:rPr lang="en-US" sz="1600" b="1" dirty="0" err="1" smtClean="0">
                <a:latin typeface="Cambria" pitchFamily="18" charset="0"/>
              </a:rPr>
              <a:t>Jangka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panjang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Investments in associates </a:t>
            </a:r>
            <a:r>
              <a:rPr lang="en-US" sz="1600" b="1" dirty="0" smtClean="0">
                <a:latin typeface="Cambria" pitchFamily="18" charset="0"/>
              </a:rPr>
              <a:t>(</a:t>
            </a:r>
            <a:r>
              <a:rPr lang="en-US" sz="1600" b="1" dirty="0" err="1" smtClean="0">
                <a:latin typeface="Cambria" pitchFamily="18" charset="0"/>
              </a:rPr>
              <a:t>Pelaburan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dalam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Organisasi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Bersekutu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Other financial assets </a:t>
            </a:r>
            <a:r>
              <a:rPr lang="en-US" sz="1600" b="1" dirty="0" smtClean="0">
                <a:latin typeface="Cambria" pitchFamily="18" charset="0"/>
              </a:rPr>
              <a:t>(Lain-lain </a:t>
            </a:r>
            <a:r>
              <a:rPr lang="en-US" sz="1600" b="1" dirty="0" err="1" smtClean="0">
                <a:latin typeface="Cambria" pitchFamily="18" charset="0"/>
              </a:rPr>
              <a:t>aset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kewangan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Property, plant and equipment </a:t>
            </a:r>
            <a:r>
              <a:rPr lang="en-US" sz="1600" b="1" dirty="0" smtClean="0">
                <a:latin typeface="Cambria" pitchFamily="18" charset="0"/>
              </a:rPr>
              <a:t>(</a:t>
            </a:r>
            <a:r>
              <a:rPr lang="en-US" sz="1600" b="1" dirty="0" err="1" smtClean="0">
                <a:latin typeface="Cambria" pitchFamily="18" charset="0"/>
              </a:rPr>
              <a:t>Harta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Loji</a:t>
            </a:r>
            <a:r>
              <a:rPr lang="en-US" sz="1600" b="1" dirty="0" smtClean="0">
                <a:latin typeface="Cambria" pitchFamily="18" charset="0"/>
              </a:rPr>
              <a:t> Dan </a:t>
            </a:r>
            <a:r>
              <a:rPr lang="en-US" sz="1600" b="1" dirty="0" err="1" smtClean="0">
                <a:latin typeface="Cambria" pitchFamily="18" charset="0"/>
              </a:rPr>
              <a:t>Peralatan</a:t>
            </a:r>
            <a:r>
              <a:rPr lang="en-US" sz="1600" b="1" dirty="0" smtClean="0">
                <a:latin typeface="Cambria" pitchFamily="18" charset="0"/>
              </a:rPr>
              <a:t>) 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Land and buildings </a:t>
            </a:r>
            <a:r>
              <a:rPr lang="en-US" sz="1600" b="1" dirty="0" smtClean="0">
                <a:latin typeface="Cambria" pitchFamily="18" charset="0"/>
              </a:rPr>
              <a:t>(Tanah Dan </a:t>
            </a:r>
            <a:r>
              <a:rPr lang="en-US" sz="1600" b="1" dirty="0" err="1" smtClean="0">
                <a:latin typeface="Cambria" pitchFamily="18" charset="0"/>
              </a:rPr>
              <a:t>Bangunan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Intangible assets </a:t>
            </a:r>
            <a:r>
              <a:rPr lang="en-US" sz="1600" b="1" dirty="0" smtClean="0">
                <a:latin typeface="Cambria" pitchFamily="18" charset="0"/>
              </a:rPr>
              <a:t>(</a:t>
            </a:r>
            <a:r>
              <a:rPr lang="en-US" sz="1600" b="1" dirty="0" err="1">
                <a:latin typeface="Cambria" pitchFamily="18" charset="0"/>
              </a:rPr>
              <a:t>A</a:t>
            </a:r>
            <a:r>
              <a:rPr lang="en-US" sz="1600" b="1" dirty="0" err="1" smtClean="0">
                <a:latin typeface="Cambria" pitchFamily="18" charset="0"/>
              </a:rPr>
              <a:t>set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tak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ketara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ambria" pitchFamily="18" charset="0"/>
              </a:rPr>
              <a:t>	Other non-financial assets </a:t>
            </a:r>
            <a:r>
              <a:rPr lang="en-US" sz="1600" b="1" dirty="0" smtClean="0">
                <a:latin typeface="Cambria" pitchFamily="18" charset="0"/>
              </a:rPr>
              <a:t>(Lain-lain </a:t>
            </a:r>
            <a:r>
              <a:rPr lang="en-US" sz="1600" b="1" dirty="0" err="1" smtClean="0">
                <a:latin typeface="Cambria" pitchFamily="18" charset="0"/>
              </a:rPr>
              <a:t>aset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bukan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kewangan</a:t>
            </a:r>
            <a:r>
              <a:rPr lang="en-US" sz="1600" b="1" dirty="0" smtClean="0">
                <a:latin typeface="Cambria" pitchFamily="18" charset="0"/>
              </a:rPr>
              <a:t>)</a:t>
            </a:r>
          </a:p>
          <a:p>
            <a:endParaRPr lang="en-US" sz="1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04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271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PELAPORAN ASET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7080250" y="3468316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5916613" y="3468316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54075" y="2780928"/>
            <a:ext cx="2273300" cy="536575"/>
            <a:chOff x="3964" y="2071"/>
            <a:chExt cx="1484" cy="33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5899150" y="2780928"/>
            <a:ext cx="2273300" cy="536575"/>
            <a:chOff x="3964" y="2071"/>
            <a:chExt cx="1484" cy="330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373438" y="4293096"/>
            <a:ext cx="2273300" cy="536575"/>
            <a:chOff x="3964" y="2071"/>
            <a:chExt cx="1484" cy="330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73113" y="2060848"/>
            <a:ext cx="7510462" cy="425294"/>
            <a:chOff x="3964" y="2071"/>
            <a:chExt cx="1484" cy="330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23" name="AutoShape 21"/>
          <p:cNvSpPr>
            <a:spLocks noChangeArrowheads="1"/>
          </p:cNvSpPr>
          <p:nvPr/>
        </p:nvSpPr>
        <p:spPr bwMode="gray">
          <a:xfrm>
            <a:off x="2771800" y="1416165"/>
            <a:ext cx="3528392" cy="5365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ltGray">
          <a:xfrm>
            <a:off x="873125" y="3468316"/>
            <a:ext cx="1085850" cy="1263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ltGray">
          <a:xfrm>
            <a:off x="2036763" y="3468316"/>
            <a:ext cx="1085850" cy="1263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11" idx="0"/>
            <a:endCxn id="20" idx="2"/>
          </p:cNvCxnSpPr>
          <p:nvPr/>
        </p:nvCxnSpPr>
        <p:spPr bwMode="black">
          <a:xfrm rot="5400000" flipH="1" flipV="1">
            <a:off x="3112141" y="1364726"/>
            <a:ext cx="294786" cy="25376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9" name="AutoShape 27"/>
          <p:cNvCxnSpPr>
            <a:cxnSpLocks noChangeShapeType="1"/>
            <a:stCxn id="14" idx="0"/>
            <a:endCxn id="20" idx="2"/>
          </p:cNvCxnSpPr>
          <p:nvPr/>
        </p:nvCxnSpPr>
        <p:spPr bwMode="black">
          <a:xfrm rot="16200000" flipV="1">
            <a:off x="5634679" y="1379807"/>
            <a:ext cx="294786" cy="25074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0" name="Text Box 28"/>
          <p:cNvSpPr txBox="1">
            <a:spLocks noChangeArrowheads="1"/>
          </p:cNvSpPr>
          <p:nvPr/>
        </p:nvSpPr>
        <p:spPr bwMode="black">
          <a:xfrm>
            <a:off x="2985852" y="1499786"/>
            <a:ext cx="32262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CC0000"/>
                </a:solidFill>
                <a:latin typeface="Cambria" pitchFamily="18" charset="0"/>
              </a:rPr>
              <a:t>PENYATA KEWANGAN</a:t>
            </a:r>
            <a:endParaRPr lang="en-US" b="1" dirty="0">
              <a:solidFill>
                <a:srgbClr val="CC0000"/>
              </a:solidFill>
              <a:latin typeface="Cambria" pitchFamily="18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black">
          <a:xfrm>
            <a:off x="5940425" y="2871416"/>
            <a:ext cx="2200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8F8F8"/>
                </a:solidFill>
                <a:latin typeface="Cambria" pitchFamily="18" charset="0"/>
              </a:rPr>
              <a:t>LIABILITI</a:t>
            </a:r>
            <a:endParaRPr lang="en-US" b="1" dirty="0">
              <a:solidFill>
                <a:srgbClr val="F8F8F8"/>
              </a:solidFill>
              <a:latin typeface="Cambria" pitchFamily="18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black">
          <a:xfrm>
            <a:off x="881063" y="2861891"/>
            <a:ext cx="2200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8F8F8"/>
                </a:solidFill>
                <a:latin typeface="Cambria" pitchFamily="18" charset="0"/>
              </a:rPr>
              <a:t>ASET</a:t>
            </a:r>
            <a:endParaRPr lang="en-US" b="1" dirty="0">
              <a:solidFill>
                <a:srgbClr val="F8F8F8"/>
              </a:solidFill>
              <a:latin typeface="Cambria" pitchFamily="18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black">
          <a:xfrm>
            <a:off x="773113" y="3803278"/>
            <a:ext cx="13081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mbria" pitchFamily="18" charset="0"/>
              </a:rPr>
              <a:t>ASET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mbria" pitchFamily="18" charset="0"/>
              </a:rPr>
              <a:t>SEMASA</a:t>
            </a:r>
            <a:endParaRPr lang="en-US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black">
          <a:xfrm>
            <a:off x="1931988" y="3803278"/>
            <a:ext cx="13081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mbria" pitchFamily="18" charset="0"/>
              </a:rPr>
              <a:t>ASET BUKAN SEMASA</a:t>
            </a:r>
            <a:endParaRPr lang="en-US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black">
          <a:xfrm>
            <a:off x="3297857" y="4370884"/>
            <a:ext cx="23542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8F8F8"/>
                </a:solidFill>
                <a:latin typeface="Cambria" pitchFamily="18" charset="0"/>
              </a:rPr>
              <a:t>EKUITI</a:t>
            </a:r>
            <a:endParaRPr lang="en-US" b="1" dirty="0">
              <a:solidFill>
                <a:srgbClr val="F8F8F8"/>
              </a:solidFill>
              <a:latin typeface="Cambria" pitchFamily="18" charset="0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ltGray">
          <a:xfrm>
            <a:off x="3390900" y="4970959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ltGray">
          <a:xfrm>
            <a:off x="4554538" y="4970959"/>
            <a:ext cx="1085850" cy="1263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black">
          <a:xfrm>
            <a:off x="3290888" y="5305921"/>
            <a:ext cx="13081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mbria" pitchFamily="18" charset="0"/>
              </a:rPr>
              <a:t>LEBIHAN/ DEFISIT</a:t>
            </a:r>
            <a:endParaRPr lang="en-US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black">
          <a:xfrm>
            <a:off x="4449763" y="5305921"/>
            <a:ext cx="13081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mbria" pitchFamily="18" charset="0"/>
              </a:rPr>
              <a:t>LAIN-LAIN</a:t>
            </a:r>
            <a:endParaRPr lang="en-US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black">
          <a:xfrm>
            <a:off x="5816600" y="3803278"/>
            <a:ext cx="13081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mbria" pitchFamily="18" charset="0"/>
              </a:rPr>
              <a:t>LIABILITI JANGKA PENDEK</a:t>
            </a:r>
            <a:endParaRPr lang="en-US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black">
          <a:xfrm>
            <a:off x="6975475" y="3803278"/>
            <a:ext cx="13081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FFFF"/>
                </a:solidFill>
                <a:latin typeface="Cambria" pitchFamily="18" charset="0"/>
              </a:rPr>
              <a:t>LIABILITI JANGKA PANJANG</a:t>
            </a:r>
            <a:endParaRPr lang="en-US" sz="14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black">
          <a:xfrm>
            <a:off x="611560" y="2116809"/>
            <a:ext cx="77048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PENYATA KEDUDUKAN KEWANGAN PADA 31 DISEMBER….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3" name="Picture 5" descr="H:\foto ppe\ARROW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993025"/>
            <a:ext cx="1728192" cy="9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foto ppe\ARROW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5791"/>
            <a:ext cx="1800200" cy="10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92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/>
          <a:lstStyle/>
          <a:p>
            <a:r>
              <a:rPr lang="en-MY" dirty="0" smtClean="0"/>
              <a:t>PENGURUSAN ASET </a:t>
            </a:r>
            <a:br>
              <a:rPr lang="en-MY" dirty="0" smtClean="0"/>
            </a:br>
            <a:r>
              <a:rPr lang="en-MY" dirty="0" smtClean="0"/>
              <a:t>(HARTA MODAL) KERAJAAN </a:t>
            </a: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ADE9FC-9C01-4BEA-9601-7B8BEBD54824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26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0044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93834-6C0A-4E84-84C9-655BCB5D44A9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27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917" y="809422"/>
            <a:ext cx="80181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KEPENTINGAN PENGURUSAN ASET KERAJAAN</a:t>
            </a:r>
          </a:p>
          <a:p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3528" y="1628800"/>
            <a:ext cx="8424936" cy="41044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Aspek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penting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pengurusan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kewangan</a:t>
            </a:r>
            <a:endParaRPr lang="en-US" dirty="0" smtClean="0">
              <a:solidFill>
                <a:schemeClr val="tx1"/>
              </a:solidFill>
            </a:endParaRPr>
          </a:p>
          <a:p>
            <a:pPr marL="97155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Melibatkan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besar</a:t>
            </a:r>
            <a:endParaRPr lang="en-US" dirty="0" smtClean="0">
              <a:solidFill>
                <a:schemeClr val="tx1"/>
              </a:solidFill>
            </a:endParaRPr>
          </a:p>
          <a:p>
            <a:pPr marL="97155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Penyelenggaraan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 </a:t>
            </a:r>
            <a:r>
              <a:rPr lang="en-US" dirty="0" err="1" smtClean="0">
                <a:solidFill>
                  <a:schemeClr val="tx1"/>
                </a:solidFill>
              </a:rPr>
              <a:t>Isu-isu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Audit Negara</a:t>
            </a:r>
          </a:p>
          <a:p>
            <a:pPr marL="971550" indent="-4572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Seringkali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dibangkitkan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Audit Negara</a:t>
            </a:r>
          </a:p>
          <a:p>
            <a:pPr marL="515938" indent="-515938">
              <a:buNone/>
            </a:pPr>
            <a:r>
              <a:rPr lang="en-US" dirty="0" smtClean="0">
                <a:solidFill>
                  <a:schemeClr val="tx1"/>
                </a:solidFill>
              </a:rPr>
              <a:t>3   </a:t>
            </a:r>
            <a:r>
              <a:rPr lang="en-US" dirty="0" err="1" smtClean="0">
                <a:solidFill>
                  <a:schemeClr val="tx1"/>
                </a:solidFill>
              </a:rPr>
              <a:t>Menggambarkan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kedudukan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sebenar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aset-aset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kerajaan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14917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289925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Pengurusan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aset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kerajaan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ketika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melibatkan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pekeliling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dua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(2)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itchFamily="18" charset="0"/>
              </a:rPr>
              <a:t>iaitu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</a:rPr>
              <a:t>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2400" dirty="0" err="1" smtClean="0">
                <a:latin typeface="Cambria" pitchFamily="18" charset="0"/>
              </a:rPr>
              <a:t>Sistem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Pengurusan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Aset</a:t>
            </a:r>
            <a:r>
              <a:rPr lang="en-US" sz="2400" dirty="0" smtClean="0">
                <a:latin typeface="Cambria" pitchFamily="18" charset="0"/>
              </a:rPr>
              <a:t>(SPA) </a:t>
            </a:r>
            <a:r>
              <a:rPr lang="en-US" sz="2400" b="1" dirty="0" smtClean="0">
                <a:latin typeface="Cambria" pitchFamily="18" charset="0"/>
              </a:rPr>
              <a:t>(</a:t>
            </a:r>
            <a:r>
              <a:rPr lang="en-US" sz="2400" b="1" dirty="0" err="1" smtClean="0">
                <a:latin typeface="Cambria" pitchFamily="18" charset="0"/>
              </a:rPr>
              <a:t>berdasarkan</a:t>
            </a:r>
            <a:r>
              <a:rPr lang="en-US" sz="2400" b="1" dirty="0" smtClean="0">
                <a:latin typeface="Cambria" pitchFamily="18" charset="0"/>
              </a:rPr>
              <a:t> 1PP)</a:t>
            </a:r>
          </a:p>
          <a:p>
            <a:pPr marL="971550" lvl="1" indent="-514350">
              <a:buFont typeface="Calibri" pitchFamily="34" charset="0"/>
              <a:buAutoNum type="arabicPeriod"/>
            </a:pPr>
            <a:endParaRPr lang="en-US" sz="2400" b="1" dirty="0" smtClean="0">
              <a:latin typeface="Cambria" pitchFamily="18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2400" dirty="0" err="1" smtClean="0">
                <a:latin typeface="Cambria" pitchFamily="18" charset="0"/>
              </a:rPr>
              <a:t>Sistem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Pengurusan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Aset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Tak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Alih</a:t>
            </a:r>
            <a:r>
              <a:rPr lang="en-US" sz="2400" dirty="0" smtClean="0">
                <a:latin typeface="Cambria" pitchFamily="18" charset="0"/>
              </a:rPr>
              <a:t>(</a:t>
            </a:r>
            <a:r>
              <a:rPr lang="en-US" sz="2400" dirty="0" err="1" smtClean="0">
                <a:latin typeface="Cambria" pitchFamily="18" charset="0"/>
              </a:rPr>
              <a:t>MySPATA</a:t>
            </a:r>
            <a:r>
              <a:rPr lang="en-US" sz="2400" dirty="0" smtClean="0">
                <a:latin typeface="Cambria" pitchFamily="18" charset="0"/>
              </a:rPr>
              <a:t>)- </a:t>
            </a:r>
            <a:r>
              <a:rPr lang="en-US" sz="2400" b="1" dirty="0" smtClean="0">
                <a:latin typeface="Cambria" pitchFamily="18" charset="0"/>
              </a:rPr>
              <a:t>(</a:t>
            </a:r>
            <a:r>
              <a:rPr lang="en-US" sz="2400" b="1" dirty="0" err="1" smtClean="0">
                <a:latin typeface="Cambria" pitchFamily="18" charset="0"/>
              </a:rPr>
              <a:t>Pekeliling</a:t>
            </a:r>
            <a:r>
              <a:rPr lang="en-US" sz="2400" b="1" dirty="0" smtClean="0">
                <a:latin typeface="Cambria" pitchFamily="18" charset="0"/>
              </a:rPr>
              <a:t> Am </a:t>
            </a:r>
            <a:r>
              <a:rPr lang="en-US" sz="2400" b="1" dirty="0" err="1" smtClean="0">
                <a:latin typeface="Cambria" pitchFamily="18" charset="0"/>
              </a:rPr>
              <a:t>Bil</a:t>
            </a:r>
            <a:r>
              <a:rPr lang="en-US" sz="2400" b="1" dirty="0" smtClean="0">
                <a:latin typeface="Cambria" pitchFamily="18" charset="0"/>
              </a:rPr>
              <a:t>. 2/2012-Tatacara </a:t>
            </a:r>
            <a:r>
              <a:rPr lang="en-US" sz="2400" b="1" dirty="0" err="1" smtClean="0">
                <a:latin typeface="Cambria" pitchFamily="18" charset="0"/>
              </a:rPr>
              <a:t>Pengurusan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Aset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Tak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Alih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Kerajaan</a:t>
            </a:r>
            <a:r>
              <a:rPr lang="en-US" sz="2400" b="1" dirty="0" smtClean="0">
                <a:latin typeface="Cambria" pitchFamily="18" charset="0"/>
              </a:rPr>
              <a:t> (TPATA))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313184" y="764704"/>
            <a:ext cx="8229600" cy="725488"/>
          </a:xfrm>
        </p:spPr>
        <p:txBody>
          <a:bodyPr/>
          <a:lstStyle/>
          <a:p>
            <a:r>
              <a:rPr lang="en-MY" sz="3200" b="1" dirty="0" smtClean="0">
                <a:latin typeface="Cambria" pitchFamily="18" charset="0"/>
              </a:rPr>
              <a:t>PENGURUSAN ASET KERAJAAN KETIKA INI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537321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Catatan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Sistem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tersebut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hanya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garis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panduan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dalam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mengurus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aset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secara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pentadbiran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tetapi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tidak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mengambil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kira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dasar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dan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polisi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perakaunan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aset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……….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908720"/>
            <a:ext cx="7772400" cy="1109985"/>
          </a:xfrm>
        </p:spPr>
        <p:txBody>
          <a:bodyPr/>
          <a:lstStyle/>
          <a:p>
            <a:r>
              <a:rPr lang="en-US" b="1" dirty="0" smtClean="0"/>
              <a:t>SISTEM PENGURUSAN ASET</a:t>
            </a:r>
            <a:endParaRPr lang="en-M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424936" cy="410445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Sistem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r>
              <a:rPr lang="en-US" sz="4000" dirty="0" smtClean="0">
                <a:solidFill>
                  <a:schemeClr val="tx1"/>
                </a:solidFill>
              </a:rPr>
              <a:t> (SPA)</a:t>
            </a:r>
          </a:p>
          <a:p>
            <a:pPr marL="514350" indent="-51435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Sistem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Tidak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Alih</a:t>
            </a:r>
            <a:r>
              <a:rPr lang="en-US" sz="4000" dirty="0" smtClean="0">
                <a:solidFill>
                  <a:schemeClr val="tx1"/>
                </a:solidFill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</a:rPr>
              <a:t>MySPATA</a:t>
            </a:r>
            <a:r>
              <a:rPr lang="en-US" sz="4000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Sistem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Stor</a:t>
            </a:r>
            <a:r>
              <a:rPr lang="en-US" sz="4000" dirty="0" smtClean="0">
                <a:solidFill>
                  <a:schemeClr val="tx1"/>
                </a:solidFill>
              </a:rPr>
              <a:t> (SPS)</a:t>
            </a: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04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Objektif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Pembelajaran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620888"/>
          </a:xfrm>
        </p:spPr>
        <p:txBody>
          <a:bodyPr/>
          <a:lstStyle/>
          <a:p>
            <a:pPr algn="just"/>
            <a:r>
              <a:rPr lang="en-US" dirty="0" err="1" smtClean="0">
                <a:latin typeface="Cambria" pitchFamily="18" charset="0"/>
              </a:rPr>
              <a:t>Memberikan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penjelasan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kepada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peserta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tentang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definisi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Aset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Perakaunan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Akruan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pelaporannya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Penyata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Kedudukan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Kewangan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04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SISTEM PENGURUSAN ASET (SPA)</a:t>
            </a:r>
            <a:endParaRPr lang="en-M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424936" cy="4248472"/>
          </a:xfrm>
        </p:spPr>
        <p:txBody>
          <a:bodyPr>
            <a:normAutofit fontScale="77500" lnSpcReduction="20000"/>
          </a:bodyPr>
          <a:lstStyle/>
          <a:p>
            <a:pPr marL="742950" indent="-74295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Digunapakai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mulai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tahun</a:t>
            </a:r>
            <a:r>
              <a:rPr lang="en-US" sz="4000" dirty="0" smtClean="0">
                <a:solidFill>
                  <a:schemeClr val="tx1"/>
                </a:solidFill>
              </a:rPr>
              <a:t> 2008</a:t>
            </a:r>
          </a:p>
          <a:p>
            <a:pPr marL="742950" indent="-74295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Mengandungi</a:t>
            </a:r>
            <a:r>
              <a:rPr lang="en-US" sz="4000" dirty="0" smtClean="0">
                <a:solidFill>
                  <a:schemeClr val="tx1"/>
                </a:solidFill>
              </a:rPr>
              <a:t> 12 </a:t>
            </a:r>
            <a:r>
              <a:rPr lang="en-US" sz="4000" dirty="0" err="1" smtClean="0">
                <a:solidFill>
                  <a:schemeClr val="tx1"/>
                </a:solidFill>
              </a:rPr>
              <a:t>modul</a:t>
            </a:r>
            <a:endParaRPr lang="en-US" sz="4000" dirty="0">
              <a:solidFill>
                <a:schemeClr val="tx1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Dibahagi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kepada</a:t>
            </a:r>
            <a:r>
              <a:rPr lang="en-US" sz="4000" dirty="0" smtClean="0">
                <a:solidFill>
                  <a:schemeClr val="tx1"/>
                </a:solidFill>
              </a:rPr>
              <a:t> 3 </a:t>
            </a:r>
            <a:r>
              <a:rPr lang="en-US" sz="4000" dirty="0" err="1" smtClean="0">
                <a:solidFill>
                  <a:schemeClr val="tx1"/>
                </a:solidFill>
              </a:rPr>
              <a:t>fasa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1371600" indent="-628650" algn="l">
              <a:buAutoNum type="alphaLcParenR"/>
            </a:pPr>
            <a:r>
              <a:rPr lang="en-US" sz="4000" dirty="0" err="1" smtClean="0">
                <a:solidFill>
                  <a:schemeClr val="tx1"/>
                </a:solidFill>
              </a:rPr>
              <a:t>Fasa</a:t>
            </a:r>
            <a:r>
              <a:rPr lang="en-US" sz="4000" dirty="0" smtClean="0">
                <a:solidFill>
                  <a:schemeClr val="tx1"/>
                </a:solidFill>
              </a:rPr>
              <a:t> 1 – </a:t>
            </a:r>
            <a:r>
              <a:rPr lang="en-US" sz="4000" dirty="0" err="1" smtClean="0">
                <a:solidFill>
                  <a:schemeClr val="tx1"/>
                </a:solidFill>
              </a:rPr>
              <a:t>Penerimaan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Pendaftaran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P</a:t>
            </a:r>
            <a:r>
              <a:rPr lang="en-US" sz="4000" dirty="0" err="1" smtClean="0">
                <a:solidFill>
                  <a:schemeClr val="tx1"/>
                </a:solidFill>
              </a:rPr>
              <a:t>enempatan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P</a:t>
            </a:r>
            <a:r>
              <a:rPr lang="en-US" sz="4000" dirty="0" err="1" smtClean="0">
                <a:solidFill>
                  <a:schemeClr val="tx1"/>
                </a:solidFill>
              </a:rPr>
              <a:t>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Kod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1371600" indent="-628650" algn="l">
              <a:buAutoNum type="alphaLcParenR"/>
            </a:pPr>
            <a:r>
              <a:rPr lang="en-US" sz="4000" dirty="0" err="1" smtClean="0">
                <a:solidFill>
                  <a:schemeClr val="tx1"/>
                </a:solidFill>
              </a:rPr>
              <a:t>Fasa</a:t>
            </a:r>
            <a:r>
              <a:rPr lang="en-US" sz="4000" dirty="0" smtClean="0">
                <a:solidFill>
                  <a:schemeClr val="tx1"/>
                </a:solidFill>
              </a:rPr>
              <a:t> 2 – </a:t>
            </a:r>
            <a:r>
              <a:rPr lang="en-US" sz="4000" dirty="0" err="1" smtClean="0">
                <a:solidFill>
                  <a:schemeClr val="tx1"/>
                </a:solidFill>
              </a:rPr>
              <a:t>Pergerakan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Pemeriksaan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Penyelenggaraan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Laporan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1371600" indent="-628650" algn="l">
              <a:buAutoNum type="alphaLcParenR"/>
            </a:pPr>
            <a:r>
              <a:rPr lang="en-US" sz="4000" dirty="0" err="1" smtClean="0">
                <a:solidFill>
                  <a:schemeClr val="tx1"/>
                </a:solidFill>
              </a:rPr>
              <a:t>Fasa</a:t>
            </a:r>
            <a:r>
              <a:rPr lang="en-US" sz="4000" dirty="0" smtClean="0">
                <a:solidFill>
                  <a:schemeClr val="tx1"/>
                </a:solidFill>
              </a:rPr>
              <a:t> 3 – </a:t>
            </a:r>
            <a:r>
              <a:rPr lang="en-US" sz="4000" dirty="0" err="1" smtClean="0">
                <a:solidFill>
                  <a:schemeClr val="tx1"/>
                </a:solidFill>
              </a:rPr>
              <a:t>Agihan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Pelupusan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Hapuskira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Meja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Bantuan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562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8928992" cy="11099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SISTEM PENGURUSAN ASET TIDAK ALIH (MYSPATA)</a:t>
            </a:r>
            <a:endParaRPr lang="en-M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2204864"/>
            <a:ext cx="8424936" cy="4248472"/>
          </a:xfrm>
        </p:spPr>
        <p:txBody>
          <a:bodyPr>
            <a:normAutofit lnSpcReduction="10000"/>
          </a:bodyPr>
          <a:lstStyle/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Dibangunkan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pada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tahun</a:t>
            </a:r>
            <a:r>
              <a:rPr lang="en-US" sz="4000" dirty="0" smtClean="0">
                <a:solidFill>
                  <a:schemeClr val="tx1"/>
                </a:solidFill>
              </a:rPr>
              <a:t> 2009 </a:t>
            </a:r>
            <a:r>
              <a:rPr lang="en-US" sz="4000" dirty="0" err="1" smtClean="0">
                <a:solidFill>
                  <a:schemeClr val="tx1"/>
                </a:solidFill>
              </a:rPr>
              <a:t>oleh</a:t>
            </a:r>
            <a:r>
              <a:rPr lang="en-US" sz="4000" dirty="0" smtClean="0">
                <a:solidFill>
                  <a:schemeClr val="tx1"/>
                </a:solidFill>
              </a:rPr>
              <a:t> MAMPU</a:t>
            </a:r>
          </a:p>
          <a:p>
            <a:pPr marL="685800" indent="-685800" algn="l"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JKR, JPS &amp; JPP </a:t>
            </a:r>
            <a:r>
              <a:rPr lang="en-US" sz="4000" dirty="0" err="1" smtClean="0">
                <a:solidFill>
                  <a:schemeClr val="tx1"/>
                </a:solidFill>
              </a:rPr>
              <a:t>sebagai</a:t>
            </a:r>
            <a:r>
              <a:rPr lang="en-US" sz="4000" dirty="0" smtClean="0">
                <a:solidFill>
                  <a:schemeClr val="tx1"/>
                </a:solidFill>
              </a:rPr>
              <a:t> Subject Matter Expert</a:t>
            </a:r>
          </a:p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Tujuan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memudahkan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akses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maklumat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tak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alih</a:t>
            </a:r>
            <a:r>
              <a:rPr lang="en-US" sz="4000" dirty="0" smtClean="0">
                <a:solidFill>
                  <a:schemeClr val="tx1"/>
                </a:solidFill>
              </a:rPr>
              <a:t> di </a:t>
            </a:r>
            <a:r>
              <a:rPr lang="en-US" sz="4000" dirty="0" err="1" smtClean="0">
                <a:solidFill>
                  <a:schemeClr val="tx1"/>
                </a:solidFill>
              </a:rPr>
              <a:t>mana-mana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8481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10" y="692696"/>
            <a:ext cx="7772400" cy="110998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SISTEM PENGURUSAN STOR (SPS)</a:t>
            </a:r>
            <a:endParaRPr lang="en-MY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1916832"/>
            <a:ext cx="8604956" cy="4104456"/>
          </a:xfrm>
        </p:spPr>
        <p:txBody>
          <a:bodyPr>
            <a:normAutofit fontScale="92500" lnSpcReduction="10000"/>
          </a:bodyPr>
          <a:lstStyle/>
          <a:p>
            <a:pPr marL="914400" indent="-914400" algn="l"/>
            <a:r>
              <a:rPr lang="en-US" sz="4000" dirty="0" smtClean="0">
                <a:solidFill>
                  <a:schemeClr val="tx1"/>
                </a:solidFill>
              </a:rPr>
              <a:t>1.     </a:t>
            </a:r>
            <a:r>
              <a:rPr lang="en-US" sz="4000" dirty="0" err="1" smtClean="0">
                <a:solidFill>
                  <a:schemeClr val="tx1"/>
                </a:solidFill>
              </a:rPr>
              <a:t>Dibangunkan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oleh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Kementerian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Kewangan</a:t>
            </a:r>
            <a:endParaRPr lang="en-US" sz="4000" dirty="0">
              <a:solidFill>
                <a:schemeClr val="tx1"/>
              </a:solidFill>
            </a:endParaRPr>
          </a:p>
          <a:p>
            <a:pPr marL="914400" indent="-914400" algn="l"/>
            <a:r>
              <a:rPr lang="en-US" sz="4000" dirty="0" smtClean="0">
                <a:solidFill>
                  <a:schemeClr val="tx1"/>
                </a:solidFill>
              </a:rPr>
              <a:t>2.     </a:t>
            </a:r>
            <a:r>
              <a:rPr lang="en-US" sz="4000" dirty="0" err="1" smtClean="0">
                <a:solidFill>
                  <a:schemeClr val="tx1"/>
                </a:solidFill>
              </a:rPr>
              <a:t>Memudahkan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stor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meliputi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penerimaan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merekod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penyimpan,pengeluaran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pemeriksaan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keselamatan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kebersihan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pelupusan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kehilangan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&amp; </a:t>
            </a:r>
            <a:r>
              <a:rPr lang="en-US" sz="4000" dirty="0" err="1" smtClean="0">
                <a:solidFill>
                  <a:schemeClr val="tx1"/>
                </a:solidFill>
              </a:rPr>
              <a:t>hapuskira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93825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36712"/>
            <a:ext cx="4032448" cy="639068"/>
          </a:xfrm>
        </p:spPr>
        <p:txBody>
          <a:bodyPr/>
          <a:lstStyle/>
          <a:p>
            <a:r>
              <a:rPr lang="en-US" sz="3200" dirty="0" err="1" smtClean="0">
                <a:latin typeface="Cambria" pitchFamily="18" charset="0"/>
              </a:rPr>
              <a:t>Aplikasi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mySPATA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2050" name="Picture 2" descr="H:\ppe\mySP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960440" cy="2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black">
          <a:xfrm>
            <a:off x="1187624" y="5301208"/>
            <a:ext cx="2880320" cy="6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err="1" smtClean="0">
                <a:latin typeface="Cambria" pitchFamily="18" charset="0"/>
              </a:rPr>
              <a:t>Aplikasi</a:t>
            </a:r>
            <a:r>
              <a:rPr lang="en-US" sz="3200" dirty="0" smtClean="0">
                <a:latin typeface="Cambria" pitchFamily="18" charset="0"/>
              </a:rPr>
              <a:t> SPA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15453" r="3125" b="7118"/>
          <a:stretch>
            <a:fillRect/>
          </a:stretch>
        </p:blipFill>
        <p:spPr bwMode="auto">
          <a:xfrm>
            <a:off x="4020886" y="3318174"/>
            <a:ext cx="4411216" cy="269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553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4704"/>
            <a:ext cx="9252520" cy="110998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PIHAK YANG TERLIBAT DALAM PENGURUSAN ASET</a:t>
            </a:r>
            <a:endParaRPr lang="en-MY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704856" cy="4104456"/>
          </a:xfrm>
        </p:spPr>
        <p:txBody>
          <a:bodyPr>
            <a:normAutofit/>
          </a:bodyPr>
          <a:lstStyle/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Pegawai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Pengawal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Ketua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Jabatan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Pegawai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Ahli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Jawatankuasa</a:t>
            </a:r>
            <a:r>
              <a:rPr lang="en-US" sz="4000" dirty="0" smtClean="0">
                <a:solidFill>
                  <a:schemeClr val="tx1"/>
                </a:solidFill>
              </a:rPr>
              <a:t> JKPAK</a:t>
            </a:r>
          </a:p>
          <a:p>
            <a:pPr marL="514350" indent="-514350" algn="l">
              <a:buAutoNum type="arabicPeriod"/>
            </a:pP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82375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4704"/>
            <a:ext cx="9036496" cy="11099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TANGGUNGJAWAB PEGAWAI PENGAWAL</a:t>
            </a:r>
            <a:endParaRPr lang="en-M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424936" cy="4104456"/>
          </a:xfrm>
        </p:spPr>
        <p:txBody>
          <a:bodyPr>
            <a:normAutofit/>
          </a:bodyPr>
          <a:lstStyle/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Menubuhkan</a:t>
            </a:r>
            <a:r>
              <a:rPr lang="en-US" sz="4000" dirty="0" smtClean="0">
                <a:solidFill>
                  <a:schemeClr val="tx1"/>
                </a:solidFill>
              </a:rPr>
              <a:t> Unit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Menubuhkan</a:t>
            </a:r>
            <a:r>
              <a:rPr lang="en-US" sz="4000" dirty="0" smtClean="0">
                <a:solidFill>
                  <a:schemeClr val="tx1"/>
                </a:solidFill>
              </a:rPr>
              <a:t> JKPAK</a:t>
            </a:r>
          </a:p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Melantik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Jawatankuasa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Penyiasat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Mengemukakan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Laporan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Eksekutif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46028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TANGGUNGJAWAB KETUA JABATAN</a:t>
            </a:r>
            <a:endParaRPr lang="en-M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2132856"/>
            <a:ext cx="8424936" cy="4104456"/>
          </a:xfrm>
        </p:spPr>
        <p:txBody>
          <a:bodyPr>
            <a:normAutofit/>
          </a:bodyPr>
          <a:lstStyle/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Melantik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Pegawai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685800" indent="-685800" algn="l"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</a:rPr>
              <a:t>Mengemukakan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laporan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kepada</a:t>
            </a:r>
            <a:r>
              <a:rPr lang="en-US" sz="4000" dirty="0" smtClean="0">
                <a:solidFill>
                  <a:schemeClr val="tx1"/>
                </a:solidFill>
              </a:rPr>
              <a:t> JKPAK</a:t>
            </a:r>
          </a:p>
          <a:p>
            <a:pPr marL="685800" indent="-685800" algn="l">
              <a:buAutoNum type="arabicPeriod"/>
            </a:pPr>
            <a:r>
              <a:rPr lang="en-US" sz="4000" dirty="0" err="1">
                <a:solidFill>
                  <a:schemeClr val="tx1"/>
                </a:solidFill>
              </a:rPr>
              <a:t>Mengemukakan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laporan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tahunan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pengurusan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aset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kepada</a:t>
            </a:r>
            <a:r>
              <a:rPr lang="en-US" sz="4000" dirty="0" smtClean="0">
                <a:solidFill>
                  <a:schemeClr val="tx1"/>
                </a:solidFill>
              </a:rPr>
              <a:t> UPA</a:t>
            </a:r>
          </a:p>
          <a:p>
            <a:pPr marL="514350" indent="-514350" algn="l">
              <a:buAutoNum type="arabicPeriod"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99080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64518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TANGGUNGJAWAB PEGAWAI ASET</a:t>
            </a:r>
            <a:endParaRPr lang="en-M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24936" cy="4680520"/>
          </a:xfrm>
        </p:spPr>
        <p:txBody>
          <a:bodyPr>
            <a:normAutofit fontScale="32500" lnSpcReduction="20000"/>
          </a:bodyPr>
          <a:lstStyle/>
          <a:p>
            <a:pPr marL="571500" indent="-571500" algn="just">
              <a:buAutoNum type="arabicPeriod"/>
            </a:pPr>
            <a:r>
              <a:rPr lang="en-MY" sz="8800" dirty="0" err="1" smtClean="0">
                <a:solidFill>
                  <a:schemeClr val="tx1"/>
                </a:solidFill>
              </a:rPr>
              <a:t>Bertanggungjawab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dalam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pelaksanaan</a:t>
            </a:r>
            <a:r>
              <a:rPr lang="en-MY" sz="8800" dirty="0">
                <a:solidFill>
                  <a:schemeClr val="tx1"/>
                </a:solidFill>
              </a:rPr>
              <a:t> DPAK </a:t>
            </a:r>
            <a:r>
              <a:rPr lang="en-MY" sz="8800" dirty="0" err="1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smtClean="0">
                <a:solidFill>
                  <a:schemeClr val="tx1"/>
                </a:solidFill>
              </a:rPr>
              <a:t>MPAM.</a:t>
            </a:r>
          </a:p>
          <a:p>
            <a:pPr marL="571500" indent="-571500" algn="just">
              <a:buAutoNum type="arabicPeriod"/>
            </a:pPr>
            <a:r>
              <a:rPr lang="en-MY" sz="8800" dirty="0" err="1" smtClean="0">
                <a:solidFill>
                  <a:schemeClr val="tx1"/>
                </a:solidFill>
              </a:rPr>
              <a:t>Menentukan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keperluan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teknikal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input </a:t>
            </a:r>
            <a:r>
              <a:rPr lang="en-MY" sz="8800" dirty="0" err="1">
                <a:solidFill>
                  <a:schemeClr val="tx1"/>
                </a:solidFill>
              </a:rPr>
              <a:t>profesional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dalam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pembangunan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semua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kategori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aset</a:t>
            </a:r>
            <a:r>
              <a:rPr lang="en-MY" sz="8800" dirty="0" smtClean="0">
                <a:solidFill>
                  <a:schemeClr val="tx1"/>
                </a:solidFill>
              </a:rPr>
              <a:t>.</a:t>
            </a:r>
          </a:p>
          <a:p>
            <a:pPr marL="571500" indent="-571500" algn="just">
              <a:buAutoNum type="arabicPeriod"/>
            </a:pPr>
            <a:r>
              <a:rPr lang="en-MY" sz="8800" dirty="0" err="1" smtClean="0">
                <a:solidFill>
                  <a:schemeClr val="tx1"/>
                </a:solidFill>
              </a:rPr>
              <a:t>Menyediakan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pelan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strategi</a:t>
            </a:r>
            <a:r>
              <a:rPr lang="en-MY" sz="8800" dirty="0">
                <a:solidFill>
                  <a:schemeClr val="tx1"/>
                </a:solidFill>
              </a:rPr>
              <a:t>, </a:t>
            </a:r>
            <a:r>
              <a:rPr lang="en-MY" sz="8800" dirty="0" err="1">
                <a:solidFill>
                  <a:schemeClr val="tx1"/>
                </a:solidFill>
              </a:rPr>
              <a:t>pembangunan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belanjawan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untuk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aset</a:t>
            </a:r>
            <a:r>
              <a:rPr lang="en-MY" sz="8800" dirty="0" smtClean="0">
                <a:solidFill>
                  <a:schemeClr val="tx1"/>
                </a:solidFill>
              </a:rPr>
              <a:t>.</a:t>
            </a:r>
          </a:p>
          <a:p>
            <a:pPr marL="571500" indent="-571500" algn="just">
              <a:buAutoNum type="arabicPeriod"/>
            </a:pPr>
            <a:r>
              <a:rPr lang="en-MY" sz="8800" dirty="0" err="1" smtClean="0">
                <a:solidFill>
                  <a:schemeClr val="tx1"/>
                </a:solidFill>
              </a:rPr>
              <a:t>Penyediaan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laporan-laporan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teknikal</a:t>
            </a:r>
            <a:r>
              <a:rPr lang="en-MY" sz="8800" dirty="0">
                <a:solidFill>
                  <a:schemeClr val="tx1"/>
                </a:solidFill>
              </a:rPr>
              <a:t>, </a:t>
            </a:r>
            <a:r>
              <a:rPr lang="en-MY" sz="8800" dirty="0" err="1">
                <a:solidFill>
                  <a:schemeClr val="tx1"/>
                </a:solidFill>
              </a:rPr>
              <a:t>spesifikasi</a:t>
            </a:r>
            <a:r>
              <a:rPr lang="en-MY" sz="8800" dirty="0">
                <a:solidFill>
                  <a:schemeClr val="tx1"/>
                </a:solidFill>
              </a:rPr>
              <a:t>, </a:t>
            </a:r>
            <a:r>
              <a:rPr lang="en-MY" sz="8800" dirty="0" err="1">
                <a:solidFill>
                  <a:schemeClr val="tx1"/>
                </a:solidFill>
              </a:rPr>
              <a:t>kos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pembangunan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penggunaan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aset</a:t>
            </a:r>
            <a:r>
              <a:rPr lang="en-MY" sz="8800" dirty="0" smtClean="0">
                <a:solidFill>
                  <a:schemeClr val="tx1"/>
                </a:solidFill>
              </a:rPr>
              <a:t>.</a:t>
            </a:r>
          </a:p>
          <a:p>
            <a:pPr marL="571500" indent="-571500" algn="just">
              <a:buAutoNum type="arabicPeriod"/>
            </a:pPr>
            <a:r>
              <a:rPr lang="en-MY" sz="8800" dirty="0" err="1" smtClean="0">
                <a:solidFill>
                  <a:schemeClr val="tx1"/>
                </a:solidFill>
              </a:rPr>
              <a:t>Mengurus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menyelaras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semua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projek</a:t>
            </a:r>
            <a:r>
              <a:rPr lang="en-MY" sz="8800" dirty="0">
                <a:solidFill>
                  <a:schemeClr val="tx1"/>
                </a:solidFill>
              </a:rPr>
              <a:t>/program </a:t>
            </a:r>
            <a:r>
              <a:rPr lang="en-MY" sz="8800" dirty="0" err="1">
                <a:solidFill>
                  <a:schemeClr val="tx1"/>
                </a:solidFill>
              </a:rPr>
              <a:t>pewujudan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aset</a:t>
            </a:r>
            <a:r>
              <a:rPr lang="en-MY" sz="8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MY" sz="6000" dirty="0"/>
          </a:p>
          <a:p>
            <a:pPr algn="l"/>
            <a:endParaRPr lang="en-MY" sz="6000" dirty="0"/>
          </a:p>
        </p:txBody>
      </p:sp>
    </p:spTree>
    <p:extLst>
      <p:ext uri="{BB962C8B-B14F-4D97-AF65-F5344CB8AC3E}">
        <p14:creationId xmlns:p14="http://schemas.microsoft.com/office/powerpoint/2010/main" val="3955262248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TANGGUNGJAWAB PEGAWAI ASET</a:t>
            </a:r>
            <a:endParaRPr lang="en-MY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24936" cy="4680520"/>
          </a:xfrm>
        </p:spPr>
        <p:txBody>
          <a:bodyPr>
            <a:normAutofit fontScale="32500" lnSpcReduction="20000"/>
          </a:bodyPr>
          <a:lstStyle/>
          <a:p>
            <a:pPr marL="628650" indent="-628650" algn="just">
              <a:buAutoNum type="arabicPeriod" startAt="6"/>
            </a:pPr>
            <a:r>
              <a:rPr lang="en-MY" sz="8800" dirty="0" err="1" smtClean="0">
                <a:solidFill>
                  <a:schemeClr val="tx1"/>
                </a:solidFill>
              </a:rPr>
              <a:t>Menetapkan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tahap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piawaian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kualiti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perkhidmatan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fasiliti</a:t>
            </a:r>
            <a:r>
              <a:rPr lang="en-MY" sz="8800" dirty="0" smtClean="0">
                <a:solidFill>
                  <a:schemeClr val="tx1"/>
                </a:solidFill>
              </a:rPr>
              <a:t>.</a:t>
            </a:r>
          </a:p>
          <a:p>
            <a:pPr marL="628650" indent="-628650" algn="just">
              <a:buAutoNum type="arabicPeriod" startAt="6"/>
            </a:pPr>
            <a:r>
              <a:rPr lang="en-MY" sz="8800" dirty="0" err="1" smtClean="0">
                <a:solidFill>
                  <a:schemeClr val="tx1"/>
                </a:solidFill>
              </a:rPr>
              <a:t>Memastikan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pendaftaran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kemaskini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maklumat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aset</a:t>
            </a:r>
            <a:r>
              <a:rPr lang="en-MY" sz="8800" dirty="0" smtClean="0">
                <a:solidFill>
                  <a:schemeClr val="tx1"/>
                </a:solidFill>
              </a:rPr>
              <a:t>.</a:t>
            </a:r>
          </a:p>
          <a:p>
            <a:pPr marL="628650" indent="-628650" algn="just">
              <a:buAutoNum type="arabicPeriod" startAt="6"/>
            </a:pPr>
            <a:r>
              <a:rPr lang="en-MY" sz="8800" dirty="0" err="1" smtClean="0">
                <a:solidFill>
                  <a:schemeClr val="tx1"/>
                </a:solidFill>
              </a:rPr>
              <a:t>Mengurus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melaksana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operasi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penyenggaraan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aset</a:t>
            </a:r>
            <a:r>
              <a:rPr lang="en-MY" sz="8800" dirty="0" smtClean="0">
                <a:solidFill>
                  <a:schemeClr val="tx1"/>
                </a:solidFill>
              </a:rPr>
              <a:t>.</a:t>
            </a:r>
          </a:p>
          <a:p>
            <a:pPr marL="628650" indent="-628650" algn="just">
              <a:buAutoNum type="arabicPeriod" startAt="6"/>
            </a:pPr>
            <a:r>
              <a:rPr lang="en-MY" sz="8800" dirty="0" err="1" smtClean="0">
                <a:solidFill>
                  <a:schemeClr val="tx1"/>
                </a:solidFill>
              </a:rPr>
              <a:t>Mengurus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aktiviti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pelupusan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aset</a:t>
            </a:r>
            <a:r>
              <a:rPr lang="en-MY" sz="8800" dirty="0" smtClean="0">
                <a:solidFill>
                  <a:schemeClr val="tx1"/>
                </a:solidFill>
              </a:rPr>
              <a:t>.</a:t>
            </a:r>
          </a:p>
          <a:p>
            <a:pPr marL="628650" indent="-628650" algn="just">
              <a:buAutoNum type="arabicPeriod" startAt="6"/>
            </a:pPr>
            <a:r>
              <a:rPr lang="en-MY" sz="8800" dirty="0" err="1" smtClean="0">
                <a:solidFill>
                  <a:schemeClr val="tx1"/>
                </a:solidFill>
              </a:rPr>
              <a:t>Mengkaji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semula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kualiti</a:t>
            </a:r>
            <a:r>
              <a:rPr lang="en-MY" sz="8800" dirty="0" smtClean="0">
                <a:solidFill>
                  <a:schemeClr val="tx1"/>
                </a:solidFill>
              </a:rPr>
              <a:t>, </a:t>
            </a:r>
            <a:r>
              <a:rPr lang="en-MY" sz="8800" dirty="0" err="1" smtClean="0">
                <a:solidFill>
                  <a:schemeClr val="tx1"/>
                </a:solidFill>
              </a:rPr>
              <a:t>prestasi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>
                <a:solidFill>
                  <a:schemeClr val="tx1"/>
                </a:solidFill>
              </a:rPr>
              <a:t>dan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kecekapan</a:t>
            </a:r>
            <a:r>
              <a:rPr lang="en-MY" sz="8800" dirty="0">
                <a:solidFill>
                  <a:schemeClr val="tx1"/>
                </a:solidFill>
              </a:rPr>
              <a:t> </a:t>
            </a:r>
            <a:r>
              <a:rPr lang="en-MY" sz="8800" dirty="0" smtClean="0">
                <a:solidFill>
                  <a:schemeClr val="tx1"/>
                </a:solidFill>
              </a:rPr>
              <a:t>proses </a:t>
            </a:r>
            <a:r>
              <a:rPr lang="en-MY" sz="8800" dirty="0" err="1" smtClean="0">
                <a:solidFill>
                  <a:schemeClr val="tx1"/>
                </a:solidFill>
              </a:rPr>
              <a:t>keseluruhan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pengurusan</a:t>
            </a:r>
            <a:r>
              <a:rPr lang="en-MY" sz="8800" dirty="0" smtClean="0">
                <a:solidFill>
                  <a:schemeClr val="tx1"/>
                </a:solidFill>
              </a:rPr>
              <a:t> </a:t>
            </a:r>
            <a:r>
              <a:rPr lang="en-MY" sz="8800" dirty="0" err="1" smtClean="0">
                <a:solidFill>
                  <a:schemeClr val="tx1"/>
                </a:solidFill>
              </a:rPr>
              <a:t>aset</a:t>
            </a:r>
            <a:endParaRPr lang="en-MY" sz="8800" dirty="0" smtClean="0">
              <a:solidFill>
                <a:schemeClr val="tx1"/>
              </a:solidFill>
            </a:endParaRPr>
          </a:p>
          <a:p>
            <a:pPr algn="l"/>
            <a:endParaRPr lang="en-MY" sz="6000" dirty="0"/>
          </a:p>
          <a:p>
            <a:pPr algn="l"/>
            <a:endParaRPr lang="en-MY" sz="6000" dirty="0"/>
          </a:p>
        </p:txBody>
      </p:sp>
    </p:spTree>
    <p:extLst>
      <p:ext uri="{BB962C8B-B14F-4D97-AF65-F5344CB8AC3E}">
        <p14:creationId xmlns:p14="http://schemas.microsoft.com/office/powerpoint/2010/main" val="4123766069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08504" cy="110998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TANGGUNGJAWAB AHLI JAWATANKUASA JKPAK</a:t>
            </a:r>
            <a:endParaRPr lang="en-MY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424936" cy="410445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Mengadakan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mesyuarat</a:t>
            </a:r>
            <a:r>
              <a:rPr lang="en-US" sz="3600" dirty="0" smtClean="0">
                <a:solidFill>
                  <a:schemeClr val="tx1"/>
                </a:solidFill>
              </a:rPr>
              <a:t> JKPAK 4 kali </a:t>
            </a:r>
            <a:r>
              <a:rPr lang="en-US" sz="3600" dirty="0" err="1" smtClean="0">
                <a:solidFill>
                  <a:schemeClr val="tx1"/>
                </a:solidFill>
              </a:rPr>
              <a:t>setahun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Membentangkan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</a:t>
            </a:r>
            <a:r>
              <a:rPr lang="en-US" sz="3600" dirty="0" err="1" smtClean="0">
                <a:solidFill>
                  <a:schemeClr val="tx1"/>
                </a:solidFill>
              </a:rPr>
              <a:t>aporan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</a:t>
            </a:r>
            <a:r>
              <a:rPr lang="en-US" sz="3600" dirty="0" err="1" smtClean="0">
                <a:solidFill>
                  <a:schemeClr val="tx1"/>
                </a:solidFill>
              </a:rPr>
              <a:t>engurusan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</a:t>
            </a:r>
            <a:r>
              <a:rPr lang="en-US" sz="3600" dirty="0" err="1" smtClean="0">
                <a:solidFill>
                  <a:schemeClr val="tx1"/>
                </a:solidFill>
              </a:rPr>
              <a:t>set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dalam</a:t>
            </a:r>
            <a:r>
              <a:rPr lang="en-US" sz="3600" dirty="0" smtClean="0">
                <a:solidFill>
                  <a:schemeClr val="tx1"/>
                </a:solidFill>
              </a:rPr>
              <a:t> JKPAK</a:t>
            </a:r>
          </a:p>
          <a:p>
            <a:pPr marL="514350" indent="-514350" algn="l">
              <a:buAutoNum type="arabicPeriod"/>
            </a:pP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7664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-50525" y="1124744"/>
            <a:ext cx="914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800" b="1" dirty="0" smtClean="0">
                <a:latin typeface="Cambria" pitchFamily="18" charset="0"/>
                <a:cs typeface="Arial" charset="0"/>
              </a:rPr>
              <a:t>PENGENALAN </a:t>
            </a:r>
            <a:r>
              <a:rPr lang="en-US" sz="4800" b="1" dirty="0">
                <a:latin typeface="Cambria" pitchFamily="18" charset="0"/>
                <a:cs typeface="Arial" charset="0"/>
              </a:rPr>
              <a:t>ASET</a:t>
            </a:r>
          </a:p>
        </p:txBody>
      </p:sp>
      <p:pic>
        <p:nvPicPr>
          <p:cNvPr id="5122" name="Picture 2" descr="H:\foto ppe\ase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72" y="2773377"/>
            <a:ext cx="5727898" cy="23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908720"/>
            <a:ext cx="9180512" cy="110998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LAPORAN-LAPORAN BERKAITAN PENGURUSAN ASET</a:t>
            </a:r>
            <a:endParaRPr lang="en-MY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24936" cy="410445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Laporan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Eksekutif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Pengurusan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Aset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Kerajaan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Laporan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Suku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Tahunan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Pengurusan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Aset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Kerajaan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Laporan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Tahunan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Pengurusan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Aset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Kerajaan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997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ADE9FC-9C01-4BEA-9601-7B8BEBD54824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41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58871" cy="57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43311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 smtClean="0"/>
              <a:t>Berehat</a:t>
            </a:r>
            <a:r>
              <a:rPr lang="en-US" sz="6000" dirty="0" smtClean="0"/>
              <a:t> </a:t>
            </a:r>
            <a:r>
              <a:rPr lang="en-US" sz="6000" dirty="0" err="1" smtClean="0"/>
              <a:t>Seketika</a:t>
            </a:r>
            <a:endParaRPr lang="en-US" sz="6000" dirty="0"/>
          </a:p>
        </p:txBody>
      </p:sp>
      <p:pic>
        <p:nvPicPr>
          <p:cNvPr id="4" name="Picture 3" descr="break ti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429000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389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68538" y="908050"/>
            <a:ext cx="6264275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Cambria" pitchFamily="18" charset="0"/>
              </a:rPr>
              <a:t>APA ITU ASET?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95514" y="1773238"/>
            <a:ext cx="6337300" cy="453608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457200" lvl="1" indent="0">
              <a:buNone/>
              <a:defRPr/>
            </a:pPr>
            <a:endParaRPr lang="en-US" sz="1800" dirty="0" smtClean="0">
              <a:latin typeface="Cambria" pitchFamily="18" charset="0"/>
            </a:endParaRPr>
          </a:p>
          <a:p>
            <a:pPr marL="457200" lvl="1" indent="0">
              <a:buNone/>
              <a:defRPr/>
            </a:pPr>
            <a:r>
              <a:rPr lang="en-US" sz="1800" b="1" dirty="0" err="1" smtClean="0">
                <a:latin typeface="Cambria" pitchFamily="18" charset="0"/>
              </a:rPr>
              <a:t>Ciri</a:t>
            </a:r>
            <a:r>
              <a:rPr lang="en-US" sz="1800" b="1" dirty="0" smtClean="0">
                <a:latin typeface="Cambria" pitchFamily="18" charset="0"/>
              </a:rPr>
              <a:t> </a:t>
            </a:r>
            <a:r>
              <a:rPr lang="en-US" sz="1800" b="1" dirty="0" err="1" smtClean="0">
                <a:latin typeface="Cambria" pitchFamily="18" charset="0"/>
              </a:rPr>
              <a:t>Umum</a:t>
            </a:r>
            <a:r>
              <a:rPr lang="en-US" sz="1800" b="1" dirty="0" smtClean="0">
                <a:latin typeface="Cambria" pitchFamily="18" charset="0"/>
              </a:rPr>
              <a:t> </a:t>
            </a:r>
            <a:r>
              <a:rPr lang="en-US" sz="1800" b="1" dirty="0" err="1" smtClean="0">
                <a:latin typeface="Cambria" pitchFamily="18" charset="0"/>
              </a:rPr>
              <a:t>Aset</a:t>
            </a:r>
            <a:endParaRPr lang="en-US" sz="1800" b="1" dirty="0" smtClean="0">
              <a:latin typeface="Cambria" pitchFamily="18" charset="0"/>
            </a:endParaRPr>
          </a:p>
          <a:p>
            <a:pPr lvl="1">
              <a:defRPr/>
            </a:pPr>
            <a:r>
              <a:rPr lang="en-US" sz="1800" dirty="0" err="1">
                <a:latin typeface="Cambria" pitchFamily="18" charset="0"/>
              </a:rPr>
              <a:t>P</a:t>
            </a:r>
            <a:r>
              <a:rPr lang="en-US" sz="1800" dirty="0" err="1" smtClean="0">
                <a:latin typeface="Cambria" pitchFamily="18" charset="0"/>
              </a:rPr>
              <a:t>enjana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hasil</a:t>
            </a:r>
            <a:r>
              <a:rPr lang="en-US" sz="1800" dirty="0" smtClean="0">
                <a:latin typeface="Cambria" pitchFamily="18" charset="0"/>
              </a:rPr>
              <a:t> (</a:t>
            </a:r>
            <a:r>
              <a:rPr lang="en-US" sz="1800" dirty="0" err="1" smtClean="0">
                <a:latin typeface="Cambria" pitchFamily="18" charset="0"/>
              </a:rPr>
              <a:t>digunakan</a:t>
            </a:r>
            <a:r>
              <a:rPr lang="en-US" sz="1800" dirty="0" smtClean="0">
                <a:latin typeface="Cambria" pitchFamily="18" charset="0"/>
              </a:rPr>
              <a:t>  </a:t>
            </a:r>
            <a:r>
              <a:rPr lang="en-US" sz="1800" dirty="0" err="1">
                <a:latin typeface="Cambria" pitchFamily="18" charset="0"/>
              </a:rPr>
              <a:t>dalam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pengeluaran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atau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bekalan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barangan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atau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perkhidmatan</a:t>
            </a:r>
            <a:r>
              <a:rPr lang="en-US" sz="1800" dirty="0" smtClean="0">
                <a:latin typeface="Cambria" pitchFamily="18" charset="0"/>
              </a:rPr>
              <a:t>)</a:t>
            </a:r>
          </a:p>
          <a:p>
            <a:pPr lvl="1">
              <a:defRPr/>
            </a:pPr>
            <a:r>
              <a:rPr lang="en-US" sz="1800" dirty="0" err="1">
                <a:latin typeface="Cambria" pitchFamily="18" charset="0"/>
              </a:rPr>
              <a:t>M</a:t>
            </a:r>
            <a:r>
              <a:rPr lang="en-US" sz="1800" dirty="0" err="1" smtClean="0">
                <a:latin typeface="Cambria" pitchFamily="18" charset="0"/>
              </a:rPr>
              <a:t>emberikan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faedah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ekonomi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masa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depan</a:t>
            </a:r>
            <a:endParaRPr lang="en-US" sz="1800" dirty="0" smtClean="0">
              <a:latin typeface="Cambria" pitchFamily="18" charset="0"/>
            </a:endParaRPr>
          </a:p>
          <a:p>
            <a:pPr lvl="1">
              <a:defRPr/>
            </a:pPr>
            <a:r>
              <a:rPr lang="en-US" sz="1800" dirty="0" err="1" smtClean="0">
                <a:latin typeface="Cambria" pitchFamily="18" charset="0"/>
              </a:rPr>
              <a:t>Boleh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dilihat</a:t>
            </a:r>
            <a:r>
              <a:rPr lang="en-US" sz="1800" dirty="0" smtClean="0">
                <a:latin typeface="Cambria" pitchFamily="18" charset="0"/>
              </a:rPr>
              <a:t>, </a:t>
            </a:r>
            <a:r>
              <a:rPr lang="en-US" sz="1800" dirty="0" err="1" smtClean="0">
                <a:latin typeface="Cambria" pitchFamily="18" charset="0"/>
              </a:rPr>
              <a:t>dipegang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atau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setara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dengan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gantiannya</a:t>
            </a:r>
            <a:endParaRPr lang="en-US" sz="1800" dirty="0" smtClean="0">
              <a:latin typeface="Cambria" pitchFamily="18" charset="0"/>
            </a:endParaRPr>
          </a:p>
          <a:p>
            <a:pPr lvl="1">
              <a:defRPr/>
            </a:pPr>
            <a:r>
              <a:rPr lang="en-US" sz="1800" dirty="0" err="1" smtClean="0">
                <a:latin typeface="Cambria" pitchFamily="18" charset="0"/>
              </a:rPr>
              <a:t>dijangka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akan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digunakan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pada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lebih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daripada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satu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tempoh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pelaporan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perakaunan</a:t>
            </a:r>
            <a:r>
              <a:rPr lang="en-US" sz="1800" dirty="0" smtClean="0">
                <a:latin typeface="Cambria" pitchFamily="18" charset="0"/>
              </a:rPr>
              <a:t>.</a:t>
            </a:r>
          </a:p>
          <a:p>
            <a:pPr lvl="1">
              <a:defRPr/>
            </a:pPr>
            <a:r>
              <a:rPr lang="en-US" sz="1800" dirty="0" err="1" smtClean="0">
                <a:latin typeface="Cambria" pitchFamily="18" charset="0"/>
              </a:rPr>
              <a:t>Tunai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dan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boleh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ditukar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kepada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tunai</a:t>
            </a:r>
            <a:endParaRPr lang="en-US" sz="1800" dirty="0" smtClean="0">
              <a:latin typeface="Cambria" pitchFamily="18" charset="0"/>
            </a:endParaRPr>
          </a:p>
          <a:p>
            <a:pPr lvl="1">
              <a:defRPr/>
            </a:pPr>
            <a:r>
              <a:rPr lang="en-US" sz="1800" dirty="0" err="1" smtClean="0">
                <a:latin typeface="Cambria" pitchFamily="18" charset="0"/>
              </a:rPr>
              <a:t>Hak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milik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m</a:t>
            </a:r>
            <a:r>
              <a:rPr lang="en-US" sz="1800" dirty="0" err="1" smtClean="0">
                <a:latin typeface="Cambria" pitchFamily="18" charset="0"/>
              </a:rPr>
              <a:t>utlak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organisasi</a:t>
            </a:r>
            <a:endParaRPr lang="en-US" sz="1800" dirty="0" smtClean="0">
              <a:latin typeface="Cambria" pitchFamily="18" charset="0"/>
            </a:endParaRPr>
          </a:p>
          <a:p>
            <a:pPr>
              <a:defRPr/>
            </a:pPr>
            <a:endParaRPr lang="en-US" sz="20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 rtlCol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11889BC-999A-4A04-ADB6-2A3AF189D56E}" type="slidenum">
              <a:rPr lang="en-US" altLang="en-US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9203" name="Group 11"/>
          <p:cNvGrpSpPr>
            <a:grpSpLocks/>
          </p:cNvGrpSpPr>
          <p:nvPr/>
        </p:nvGrpSpPr>
        <p:grpSpPr bwMode="auto">
          <a:xfrm>
            <a:off x="759188" y="1012925"/>
            <a:ext cx="7488238" cy="1441450"/>
            <a:chOff x="755576" y="692696"/>
            <a:chExt cx="7488832" cy="1440160"/>
          </a:xfrm>
        </p:grpSpPr>
        <p:sp>
          <p:nvSpPr>
            <p:cNvPr id="10" name="Rectangle 9"/>
            <p:cNvSpPr/>
            <p:nvPr/>
          </p:nvSpPr>
          <p:spPr>
            <a:xfrm>
              <a:off x="755576" y="692696"/>
              <a:ext cx="7488832" cy="14401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179211" name="Rectangle 2"/>
            <p:cNvSpPr>
              <a:spLocks noChangeArrowheads="1"/>
            </p:cNvSpPr>
            <p:nvPr/>
          </p:nvSpPr>
          <p:spPr bwMode="auto">
            <a:xfrm>
              <a:off x="971600" y="836712"/>
              <a:ext cx="72008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chemeClr val="tx2"/>
                </a:buClr>
                <a:buSzPct val="120000"/>
              </a:pPr>
              <a:r>
                <a:rPr lang="ms-MY" altLang="en-US" sz="2800" b="1" u="sng" dirty="0">
                  <a:solidFill>
                    <a:srgbClr val="FF0000"/>
                  </a:solidFill>
                  <a:cs typeface="Arial" pitchFamily="34" charset="0"/>
                </a:rPr>
                <a:t>Aset </a:t>
              </a:r>
              <a:r>
                <a:rPr lang="ms-MY" altLang="en-US" dirty="0">
                  <a:cs typeface="Arial" pitchFamily="34" charset="0"/>
                </a:rPr>
                <a:t>adalah </a:t>
              </a:r>
              <a:r>
                <a:rPr lang="ms-MY" altLang="en-US" b="1" dirty="0">
                  <a:cs typeface="Arial" pitchFamily="34" charset="0"/>
                </a:rPr>
                <a:t>sumber yang DIKAWAL</a:t>
              </a:r>
              <a:r>
                <a:rPr lang="ms-MY" altLang="en-US" dirty="0">
                  <a:cs typeface="Arial" pitchFamily="34" charset="0"/>
                </a:rPr>
                <a:t> oleh entiti hasil daripada peristiwa lampau dan daripada </a:t>
              </a:r>
              <a:r>
                <a:rPr lang="ms-MY" altLang="en-US" u="sng" dirty="0">
                  <a:cs typeface="Arial" pitchFamily="34" charset="0"/>
                </a:rPr>
                <a:t>manfaat ekonomi masa hadapan atau potensi perkhidmatannya </a:t>
              </a:r>
              <a:r>
                <a:rPr lang="ms-MY" altLang="en-US" dirty="0">
                  <a:cs typeface="Arial" pitchFamily="34" charset="0"/>
                </a:rPr>
                <a:t>dijangka </a:t>
              </a:r>
              <a:r>
                <a:rPr lang="ms-MY" altLang="en-US" b="1" dirty="0">
                  <a:cs typeface="Arial" pitchFamily="34" charset="0"/>
                </a:rPr>
                <a:t>mengalir masuk </a:t>
              </a:r>
              <a:r>
                <a:rPr lang="ms-MY" altLang="en-US" dirty="0">
                  <a:cs typeface="Arial" pitchFamily="34" charset="0"/>
                </a:rPr>
                <a:t>ke dalam entiti. </a:t>
              </a:r>
              <a:r>
                <a:rPr lang="ms-MY" altLang="en-US" b="1" dirty="0">
                  <a:cs typeface="Arial" pitchFamily="34" charset="0"/>
                </a:rPr>
                <a:t>(MPSAS 1)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2695675"/>
            <a:ext cx="4243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ms-MY" altLang="en-US" sz="2000" i="1">
                <a:latin typeface="Georgia" pitchFamily="18" charset="0"/>
              </a:rPr>
              <a:t>Bagaimana menentukan kawalan?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49338" y="3254475"/>
            <a:ext cx="6957692" cy="2621056"/>
            <a:chOff x="1000735" y="2924944"/>
            <a:chExt cx="6958162" cy="2621251"/>
          </a:xfrm>
        </p:grpSpPr>
        <p:sp>
          <p:nvSpPr>
            <p:cNvPr id="5" name="Isosceles Triangle 4"/>
            <p:cNvSpPr/>
            <p:nvPr/>
          </p:nvSpPr>
          <p:spPr>
            <a:xfrm>
              <a:off x="3118603" y="3356776"/>
              <a:ext cx="2430626" cy="192101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179207" name="TextBox 6"/>
            <p:cNvSpPr txBox="1">
              <a:spLocks noChangeArrowheads="1"/>
            </p:cNvSpPr>
            <p:nvPr/>
          </p:nvSpPr>
          <p:spPr bwMode="auto">
            <a:xfrm>
              <a:off x="2790921" y="2924944"/>
              <a:ext cx="3085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ms-MY" altLang="en-US" b="1"/>
                <a:t>Pemilikan sah Undang-undang</a:t>
              </a:r>
            </a:p>
          </p:txBody>
        </p:sp>
        <p:sp>
          <p:nvSpPr>
            <p:cNvPr id="179208" name="TextBox 7"/>
            <p:cNvSpPr txBox="1">
              <a:spLocks noChangeArrowheads="1"/>
            </p:cNvSpPr>
            <p:nvPr/>
          </p:nvSpPr>
          <p:spPr bwMode="auto">
            <a:xfrm>
              <a:off x="5662088" y="4899816"/>
              <a:ext cx="2296809" cy="6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ms-MY" altLang="en-US" b="1" dirty="0"/>
                <a:t>Manfaat </a:t>
              </a:r>
              <a:r>
                <a:rPr lang="ms-MY" altLang="en-US" b="1" dirty="0" smtClean="0"/>
                <a:t>ekonomi/ </a:t>
              </a:r>
            </a:p>
            <a:p>
              <a:pPr algn="ctr" eaLnBrk="1" hangingPunct="1"/>
              <a:r>
                <a:rPr lang="ms-MY" altLang="en-US" b="1" dirty="0" smtClean="0"/>
                <a:t>potensi perkhidmatan</a:t>
              </a:r>
              <a:endParaRPr lang="ms-MY" altLang="en-US" b="1" dirty="0"/>
            </a:p>
          </p:txBody>
        </p:sp>
        <p:sp>
          <p:nvSpPr>
            <p:cNvPr id="179209" name="TextBox 8"/>
            <p:cNvSpPr txBox="1">
              <a:spLocks noChangeArrowheads="1"/>
            </p:cNvSpPr>
            <p:nvPr/>
          </p:nvSpPr>
          <p:spPr bwMode="auto">
            <a:xfrm>
              <a:off x="1000735" y="5084051"/>
              <a:ext cx="18850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ms-MY" altLang="en-US" b="1"/>
                <a:t>Risiko &amp; Ganjaran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31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27100"/>
          </a:xfrm>
        </p:spPr>
        <p:txBody>
          <a:bodyPr/>
          <a:lstStyle/>
          <a:p>
            <a:r>
              <a:rPr lang="en-US" sz="4000" dirty="0" err="1" smtClean="0">
                <a:latin typeface="Cambria" pitchFamily="18" charset="0"/>
              </a:rPr>
              <a:t>Difinisi</a:t>
            </a:r>
            <a:r>
              <a:rPr lang="en-US" sz="4000" dirty="0" smtClean="0">
                <a:latin typeface="Cambria" pitchFamily="18" charset="0"/>
              </a:rPr>
              <a:t> </a:t>
            </a:r>
            <a:r>
              <a:rPr lang="en-US" sz="4000" dirty="0" err="1" smtClean="0">
                <a:latin typeface="Cambria" pitchFamily="18" charset="0"/>
              </a:rPr>
              <a:t>Aset</a:t>
            </a:r>
            <a:r>
              <a:rPr lang="en-US" sz="4000" dirty="0" smtClean="0">
                <a:latin typeface="Cambria" pitchFamily="18" charset="0"/>
              </a:rPr>
              <a:t>  (GAAP)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9011344" cy="4061048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Aset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mewakili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manfaat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ekonomi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masa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hadapan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     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(assets represent future economic benefit)</a:t>
            </a:r>
          </a:p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Faedah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masa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hadapan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yang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berkemungkinan</a:t>
            </a:r>
            <a:endParaRPr lang="en-US" sz="1600" b="1" i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     (future benefits should be probable)</a:t>
            </a:r>
          </a:p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Transaksi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terdahulu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yang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memberi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faedah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masa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hadapan</a:t>
            </a:r>
            <a:endParaRPr lang="en-US" sz="1600" b="1" i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     (past transactions created future benefits)</a:t>
            </a:r>
          </a:p>
          <a:p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Faedah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masa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hadapan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yang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dikawal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oleh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entiti</a:t>
            </a:r>
            <a:endParaRPr lang="en-US" sz="1600" b="1" i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      (Future benefits are controlled by an entity)</a:t>
            </a:r>
          </a:p>
          <a:p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95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93834-6C0A-4E84-84C9-655BCB5D44A9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5517232"/>
            <a:ext cx="563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Semua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maklumat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berkaitan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Pelaksanaan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Perakaunan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Akruan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Kerajaan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boleh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dilayari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di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www2.anm.gov.my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216" y="1649474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Piawaian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Perakauan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Akruan</a:t>
            </a: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ndalus" panose="02020603050405020304" pitchFamily="18" charset="-78"/>
                <a:cs typeface="Andalus" panose="02020603050405020304" pitchFamily="18" charset="-78"/>
              </a:rPr>
              <a:t>Polisi</a:t>
            </a: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dirty="0" err="1">
                <a:latin typeface="Andalus" panose="02020603050405020304" pitchFamily="18" charset="-78"/>
                <a:cs typeface="Andalus" panose="02020603050405020304" pitchFamily="18" charset="-78"/>
              </a:rPr>
              <a:t>Perakaunan</a:t>
            </a: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Akruan</a:t>
            </a: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Garis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Panduan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Pelaksanaan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569913"/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Perakaunan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Akruan</a:t>
            </a: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75737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93834-6C0A-4E84-84C9-655BCB5D44A9}" type="slidenum">
              <a:rPr lang="en-MY" smtClean="0">
                <a:solidFill>
                  <a:srgbClr val="4F81BD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MY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1362665"/>
            <a:ext cx="7272808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/>
              <a:t>PIAWAIAN PERAKAUNAN</a:t>
            </a:r>
            <a:endParaRPr lang="en-MY" sz="280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644827" y="2487364"/>
            <a:ext cx="5976938" cy="431800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Consolidated and Separate Financial Statements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67924" y="3520060"/>
            <a:ext cx="2087563" cy="399528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8</a:t>
            </a:r>
            <a:endParaRPr lang="en-MY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2663651" y="3501008"/>
            <a:ext cx="5976937" cy="465403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Interests in Joint Ventures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76088" y="4596537"/>
            <a:ext cx="2087563" cy="360363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12</a:t>
            </a:r>
            <a:endParaRPr lang="en-MY" b="1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2663651" y="4583609"/>
            <a:ext cx="5976937" cy="433387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Inventories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76088" y="2501651"/>
            <a:ext cx="2087563" cy="358775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6</a:t>
            </a:r>
            <a:endParaRPr lang="en-MY" b="1" dirty="0"/>
          </a:p>
        </p:txBody>
      </p:sp>
      <p:sp>
        <p:nvSpPr>
          <p:cNvPr id="12" name="Pentagon 11"/>
          <p:cNvSpPr/>
          <p:nvPr/>
        </p:nvSpPr>
        <p:spPr>
          <a:xfrm>
            <a:off x="576088" y="2993008"/>
            <a:ext cx="2087563" cy="358775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7</a:t>
            </a:r>
            <a:endParaRPr lang="en-MY" b="1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2679526" y="2991420"/>
            <a:ext cx="5976937" cy="431800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Investments in Associates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56840" y="4064632"/>
            <a:ext cx="2087563" cy="396000"/>
          </a:xfrm>
          <a:prstGeom prst="homePlat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b="1" dirty="0"/>
              <a:t>MPSAS </a:t>
            </a:r>
            <a:r>
              <a:rPr lang="en-MY" b="1" dirty="0" smtClean="0"/>
              <a:t>11</a:t>
            </a:r>
            <a:endParaRPr lang="en-MY" b="1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2644403" y="4045580"/>
            <a:ext cx="5976937" cy="468000"/>
          </a:xfrm>
          <a:prstGeom prst="flowChartAlternateProcess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/>
              <a:t>Construction Contracts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0734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1460</Words>
  <Application>Microsoft Office PowerPoint</Application>
  <PresentationFormat>On-screen Show (4:3)</PresentationFormat>
  <Paragraphs>310</Paragraphs>
  <Slides>42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1_Office Theme</vt:lpstr>
      <vt:lpstr>PowerPoint Presentation</vt:lpstr>
      <vt:lpstr>Kandungan Kursus</vt:lpstr>
      <vt:lpstr>Objektif Pembelajaran</vt:lpstr>
      <vt:lpstr>PowerPoint Presentation</vt:lpstr>
      <vt:lpstr>PowerPoint Presentation</vt:lpstr>
      <vt:lpstr>PowerPoint Presentation</vt:lpstr>
      <vt:lpstr>Difinisi Aset  (GAAP)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KATEGORI ASET</vt:lpstr>
      <vt:lpstr>PowerPoint Presentation</vt:lpstr>
      <vt:lpstr>KRITERIA ASET SEMASA (MPSAS 1)</vt:lpstr>
      <vt:lpstr>ASET SEMASA</vt:lpstr>
      <vt:lpstr>PowerPoint Presentation</vt:lpstr>
      <vt:lpstr>KRITERIA ASET BUKAN SEMASA  (MPSAS 1)</vt:lpstr>
      <vt:lpstr>ASET BUKAN SEMASA</vt:lpstr>
      <vt:lpstr>PowerPoint Presentation</vt:lpstr>
      <vt:lpstr>ASET BUKAN SEMASA</vt:lpstr>
      <vt:lpstr>PowerPoint Presentation</vt:lpstr>
      <vt:lpstr>PELAPORAN ASET</vt:lpstr>
      <vt:lpstr>PENGURUSAN ASET  (HARTA MODAL) KERAJAAN </vt:lpstr>
      <vt:lpstr>PowerPoint Presentation</vt:lpstr>
      <vt:lpstr>PENGURUSAN ASET KERAJAAN KETIKA INI</vt:lpstr>
      <vt:lpstr>SISTEM PENGURUSAN ASET</vt:lpstr>
      <vt:lpstr>SISTEM PENGURUSAN ASET (SPA)</vt:lpstr>
      <vt:lpstr>SISTEM PENGURUSAN ASET TIDAK ALIH (MYSPATA)</vt:lpstr>
      <vt:lpstr>SISTEM PENGURUSAN STOR (SPS)</vt:lpstr>
      <vt:lpstr>Aplikasi mySPATA</vt:lpstr>
      <vt:lpstr>PIHAK YANG TERLIBAT DALAM PENGURUSAN ASET</vt:lpstr>
      <vt:lpstr>TANGGUNGJAWAB PEGAWAI PENGAWAL</vt:lpstr>
      <vt:lpstr>TANGGUNGJAWAB KETUA JABATAN</vt:lpstr>
      <vt:lpstr>TANGGUNGJAWAB PEGAWAI ASET</vt:lpstr>
      <vt:lpstr>TANGGUNGJAWAB PEGAWAI ASET</vt:lpstr>
      <vt:lpstr>TANGGUNGJAWAB AHLI JAWATANKUASA JKPAK</vt:lpstr>
      <vt:lpstr>LAPORAN-LAPORAN BERKAITAN PENGURUSAN ASET</vt:lpstr>
      <vt:lpstr>PowerPoint Presentation</vt:lpstr>
      <vt:lpstr>Berehat Seketika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119</cp:revision>
  <cp:lastPrinted>2013-05-08T02:02:26Z</cp:lastPrinted>
  <dcterms:created xsi:type="dcterms:W3CDTF">2013-05-08T00:42:52Z</dcterms:created>
  <dcterms:modified xsi:type="dcterms:W3CDTF">2016-05-17T01:27:27Z</dcterms:modified>
</cp:coreProperties>
</file>